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7"/>
  </p:notesMasterIdLst>
  <p:sldIdLst>
    <p:sldId id="260" r:id="rId5"/>
    <p:sldId id="261" r:id="rId6"/>
  </p:sldIdLst>
  <p:sldSz cx="9906000" cy="6858000" type="A4"/>
  <p:notesSz cx="7104063" cy="10234613"/>
  <p:embeddedFontLst>
    <p:embeddedFont>
      <p:font typeface="Roboto" panose="02000000000000000000" pitchFamily="2" charset="0"/>
      <p:regular r:id="rId8"/>
      <p:bold r:id="rId9"/>
      <p:italic r:id="rId10"/>
      <p:boldItalic r:id="rId11"/>
    </p:embeddedFont>
    <p:embeddedFont>
      <p:font typeface="United Curriculum" panose="020B060402020202020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AA7ADC-87CF-3F49-9FEA-55DCADC3FCF7}" name="Proofreader – HS" initials="HS" userId="Proofreader – H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8A442"/>
    <a:srgbClr val="CAC3DF"/>
    <a:srgbClr val="553F6D"/>
    <a:srgbClr val="D7D1E7"/>
    <a:srgbClr val="99B567"/>
    <a:srgbClr val="335A85"/>
    <a:srgbClr val="FFFFEF"/>
    <a:srgbClr val="FFFFFF"/>
    <a:srgbClr val="4E83BE"/>
    <a:srgbClr val="C2D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9496C-93BD-46C6-8FB2-4F6B9DEC3E9E}" v="1" dt="2024-08-22T10:34:47.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3"/>
    <p:restoredTop sz="80816"/>
  </p:normalViewPr>
  <p:slideViewPr>
    <p:cSldViewPr snapToGrid="0">
      <p:cViewPr varScale="1">
        <p:scale>
          <a:sx n="84" d="100"/>
          <a:sy n="84"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haites" userId="ec7f32bc-6f8d-49d4-813c-f1068aa6397c" providerId="ADAL" clId="{CEB1DE6C-DF38-409F-9873-2351DF506627}"/>
    <pc:docChg chg="custSel modSld">
      <pc:chgData name="Hannah Whaites" userId="ec7f32bc-6f8d-49d4-813c-f1068aa6397c" providerId="ADAL" clId="{CEB1DE6C-DF38-409F-9873-2351DF506627}" dt="2023-06-05T09:12:10.664" v="93" actId="1076"/>
      <pc:docMkLst>
        <pc:docMk/>
      </pc:docMkLst>
      <pc:sldChg chg="addSp delSp modSp mod modNotesTx">
        <pc:chgData name="Hannah Whaites" userId="ec7f32bc-6f8d-49d4-813c-f1068aa6397c" providerId="ADAL" clId="{CEB1DE6C-DF38-409F-9873-2351DF506627}" dt="2023-06-05T09:12:10.664" v="93" actId="1076"/>
        <pc:sldMkLst>
          <pc:docMk/>
          <pc:sldMk cId="1613691197" sldId="260"/>
        </pc:sldMkLst>
        <pc:spChg chg="mod topLvl">
          <ac:chgData name="Hannah Whaites" userId="ec7f32bc-6f8d-49d4-813c-f1068aa6397c" providerId="ADAL" clId="{CEB1DE6C-DF38-409F-9873-2351DF506627}" dt="2023-06-05T08:46:58.650" v="76" actId="165"/>
          <ac:spMkLst>
            <pc:docMk/>
            <pc:sldMk cId="1613691197" sldId="260"/>
            <ac:spMk id="33" creationId="{A8FCA82A-C01D-640B-0FB3-E387A688B736}"/>
          </ac:spMkLst>
        </pc:spChg>
        <pc:spChg chg="mod topLvl">
          <ac:chgData name="Hannah Whaites" userId="ec7f32bc-6f8d-49d4-813c-f1068aa6397c" providerId="ADAL" clId="{CEB1DE6C-DF38-409F-9873-2351DF506627}" dt="2023-06-05T08:46:58.650" v="76" actId="165"/>
          <ac:spMkLst>
            <pc:docMk/>
            <pc:sldMk cId="1613691197" sldId="260"/>
            <ac:spMk id="34" creationId="{9DE5C643-0E7F-AF5D-4475-63587C4F9811}"/>
          </ac:spMkLst>
        </pc:spChg>
        <pc:spChg chg="mod topLvl">
          <ac:chgData name="Hannah Whaites" userId="ec7f32bc-6f8d-49d4-813c-f1068aa6397c" providerId="ADAL" clId="{CEB1DE6C-DF38-409F-9873-2351DF506627}" dt="2023-06-05T08:46:58.650" v="76" actId="165"/>
          <ac:spMkLst>
            <pc:docMk/>
            <pc:sldMk cId="1613691197" sldId="260"/>
            <ac:spMk id="35" creationId="{C7C1294F-6D56-AE72-EA5F-4C1BCFC30F83}"/>
          </ac:spMkLst>
        </pc:spChg>
        <pc:grpChg chg="del mod topLvl">
          <ac:chgData name="Hannah Whaites" userId="ec7f32bc-6f8d-49d4-813c-f1068aa6397c" providerId="ADAL" clId="{CEB1DE6C-DF38-409F-9873-2351DF506627}" dt="2023-06-05T08:47:04.260" v="77" actId="165"/>
          <ac:grpSpMkLst>
            <pc:docMk/>
            <pc:sldMk cId="1613691197" sldId="260"/>
            <ac:grpSpMk id="29" creationId="{6098D47A-C1F2-885B-719D-5B48E2A1962B}"/>
          </ac:grpSpMkLst>
        </pc:grpChg>
        <pc:grpChg chg="del mod">
          <ac:chgData name="Hannah Whaites" userId="ec7f32bc-6f8d-49d4-813c-f1068aa6397c" providerId="ADAL" clId="{CEB1DE6C-DF38-409F-9873-2351DF506627}" dt="2023-06-05T08:46:58.650" v="76" actId="165"/>
          <ac:grpSpMkLst>
            <pc:docMk/>
            <pc:sldMk cId="1613691197" sldId="260"/>
            <ac:grpSpMk id="50" creationId="{83475101-BFC3-B6A0-2374-1FD2AE5A0E0B}"/>
          </ac:grpSpMkLst>
        </pc:grpChg>
        <pc:picChg chg="del">
          <ac:chgData name="Hannah Whaites" userId="ec7f32bc-6f8d-49d4-813c-f1068aa6397c" providerId="ADAL" clId="{CEB1DE6C-DF38-409F-9873-2351DF506627}" dt="2023-06-05T08:45:40.868" v="71" actId="478"/>
          <ac:picMkLst>
            <pc:docMk/>
            <pc:sldMk cId="1613691197" sldId="260"/>
            <ac:picMk id="2" creationId="{A85E991C-3AD0-A960-6A5C-A90DFFCCDD19}"/>
          </ac:picMkLst>
        </pc:picChg>
        <pc:picChg chg="add mod">
          <ac:chgData name="Hannah Whaites" userId="ec7f32bc-6f8d-49d4-813c-f1068aa6397c" providerId="ADAL" clId="{CEB1DE6C-DF38-409F-9873-2351DF506627}" dt="2023-06-05T09:12:10.664" v="93" actId="1076"/>
          <ac:picMkLst>
            <pc:docMk/>
            <pc:sldMk cId="1613691197" sldId="260"/>
            <ac:picMk id="4" creationId="{4DEC1208-F7F3-40D3-FFEB-3312EFDA1E87}"/>
          </ac:picMkLst>
        </pc:picChg>
        <pc:picChg chg="add mod">
          <ac:chgData name="Hannah Whaites" userId="ec7f32bc-6f8d-49d4-813c-f1068aa6397c" providerId="ADAL" clId="{CEB1DE6C-DF38-409F-9873-2351DF506627}" dt="2023-06-05T08:45:52.728" v="75" actId="1076"/>
          <ac:picMkLst>
            <pc:docMk/>
            <pc:sldMk cId="1613691197" sldId="260"/>
            <ac:picMk id="7" creationId="{FD2F778D-DAEC-59C7-2243-03B0743817D1}"/>
          </ac:picMkLst>
        </pc:picChg>
        <pc:picChg chg="mod topLvl">
          <ac:chgData name="Hannah Whaites" userId="ec7f32bc-6f8d-49d4-813c-f1068aa6397c" providerId="ADAL" clId="{CEB1DE6C-DF38-409F-9873-2351DF506627}" dt="2023-06-05T09:12:10.664" v="93" actId="1076"/>
          <ac:picMkLst>
            <pc:docMk/>
            <pc:sldMk cId="1613691197" sldId="260"/>
            <ac:picMk id="30" creationId="{20A83FC5-C1FF-4665-4220-DC29D251A65D}"/>
          </ac:picMkLst>
        </pc:picChg>
        <pc:picChg chg="mod topLvl">
          <ac:chgData name="Hannah Whaites" userId="ec7f32bc-6f8d-49d4-813c-f1068aa6397c" providerId="ADAL" clId="{CEB1DE6C-DF38-409F-9873-2351DF506627}" dt="2023-06-05T09:12:10.664" v="93" actId="1076"/>
          <ac:picMkLst>
            <pc:docMk/>
            <pc:sldMk cId="1613691197" sldId="260"/>
            <ac:picMk id="31" creationId="{E0E48095-64B8-C91E-6EC8-63A969552332}"/>
          </ac:picMkLst>
        </pc:picChg>
        <pc:picChg chg="del">
          <ac:chgData name="Hannah Whaites" userId="ec7f32bc-6f8d-49d4-813c-f1068aa6397c" providerId="ADAL" clId="{CEB1DE6C-DF38-409F-9873-2351DF506627}" dt="2023-06-05T08:42:12.333" v="14" actId="478"/>
          <ac:picMkLst>
            <pc:docMk/>
            <pc:sldMk cId="1613691197" sldId="260"/>
            <ac:picMk id="32" creationId="{45684BC3-1F55-46D5-E068-DEA39A9CC542}"/>
          </ac:picMkLst>
        </pc:picChg>
      </pc:sldChg>
    </pc:docChg>
  </pc:docChgLst>
  <pc:docChgLst>
    <pc:chgData name="Tim Samuel" userId="1dd79579-0a0e-4710-8fdf-94452a664e8b" providerId="ADAL" clId="{383B37EB-B20F-4C99-BD44-6E3C38D15862}"/>
    <pc:docChg chg="undo custSel modSld">
      <pc:chgData name="Tim Samuel" userId="1dd79579-0a0e-4710-8fdf-94452a664e8b" providerId="ADAL" clId="{383B37EB-B20F-4C99-BD44-6E3C38D15862}" dt="2022-07-19T14:50:16.016" v="962" actId="114"/>
      <pc:docMkLst>
        <pc:docMk/>
      </pc:docMkLst>
      <pc:sldChg chg="addSp delSp modSp mod modNotesTx">
        <pc:chgData name="Tim Samuel" userId="1dd79579-0a0e-4710-8fdf-94452a664e8b" providerId="ADAL" clId="{383B37EB-B20F-4C99-BD44-6E3C38D15862}" dt="2022-07-19T14:50:16.016" v="962" actId="114"/>
        <pc:sldMkLst>
          <pc:docMk/>
          <pc:sldMk cId="1613691197" sldId="260"/>
        </pc:sldMkLst>
        <pc:spChg chg="mod">
          <ac:chgData name="Tim Samuel" userId="1dd79579-0a0e-4710-8fdf-94452a664e8b" providerId="ADAL" clId="{383B37EB-B20F-4C99-BD44-6E3C38D15862}" dt="2022-07-19T13:29:24.355" v="158" actId="20577"/>
          <ac:spMkLst>
            <pc:docMk/>
            <pc:sldMk cId="1613691197" sldId="260"/>
            <ac:spMk id="5" creationId="{FBED5F2C-32EF-4D85-B8A9-3AD9286B86E2}"/>
          </ac:spMkLst>
        </pc:spChg>
        <pc:spChg chg="add mod">
          <ac:chgData name="Tim Samuel" userId="1dd79579-0a0e-4710-8fdf-94452a664e8b" providerId="ADAL" clId="{383B37EB-B20F-4C99-BD44-6E3C38D15862}" dt="2022-07-19T14:38:39.818" v="779" actId="14100"/>
          <ac:spMkLst>
            <pc:docMk/>
            <pc:sldMk cId="1613691197" sldId="260"/>
            <ac:spMk id="8" creationId="{B6A8FC07-FE07-D74C-EB9D-E269F21404E5}"/>
          </ac:spMkLst>
        </pc:spChg>
        <pc:spChg chg="add mod">
          <ac:chgData name="Tim Samuel" userId="1dd79579-0a0e-4710-8fdf-94452a664e8b" providerId="ADAL" clId="{383B37EB-B20F-4C99-BD44-6E3C38D15862}" dt="2022-07-19T14:38:49.323" v="782" actId="14100"/>
          <ac:spMkLst>
            <pc:docMk/>
            <pc:sldMk cId="1613691197" sldId="260"/>
            <ac:spMk id="9" creationId="{F4E18419-763B-C33A-FA8D-3AD27A16827B}"/>
          </ac:spMkLst>
        </pc:spChg>
        <pc:spChg chg="mod">
          <ac:chgData name="Tim Samuel" userId="1dd79579-0a0e-4710-8fdf-94452a664e8b" providerId="ADAL" clId="{383B37EB-B20F-4C99-BD44-6E3C38D15862}" dt="2022-07-19T13:04:28.434" v="14" actId="20577"/>
          <ac:spMkLst>
            <pc:docMk/>
            <pc:sldMk cId="1613691197" sldId="260"/>
            <ac:spMk id="11" creationId="{9D599DF5-5ED4-B085-1EA1-97297F27B6F7}"/>
          </ac:spMkLst>
        </pc:spChg>
        <pc:spChg chg="mod">
          <ac:chgData name="Tim Samuel" userId="1dd79579-0a0e-4710-8fdf-94452a664e8b" providerId="ADAL" clId="{383B37EB-B20F-4C99-BD44-6E3C38D15862}" dt="2022-07-19T13:24:37.361" v="134" actId="20577"/>
          <ac:spMkLst>
            <pc:docMk/>
            <pc:sldMk cId="1613691197" sldId="260"/>
            <ac:spMk id="12" creationId="{4DACA030-BC52-96EB-B5D0-E0B281A32591}"/>
          </ac:spMkLst>
        </pc:spChg>
        <pc:spChg chg="mod">
          <ac:chgData name="Tim Samuel" userId="1dd79579-0a0e-4710-8fdf-94452a664e8b" providerId="ADAL" clId="{383B37EB-B20F-4C99-BD44-6E3C38D15862}" dt="2022-07-19T14:49:02.463" v="954" actId="123"/>
          <ac:spMkLst>
            <pc:docMk/>
            <pc:sldMk cId="1613691197" sldId="260"/>
            <ac:spMk id="13" creationId="{641F15DE-DAAF-7817-8F29-05D6C22F43D0}"/>
          </ac:spMkLst>
        </pc:spChg>
        <pc:spChg chg="mod">
          <ac:chgData name="Tim Samuel" userId="1dd79579-0a0e-4710-8fdf-94452a664e8b" providerId="ADAL" clId="{383B37EB-B20F-4C99-BD44-6E3C38D15862}" dt="2022-07-19T14:38:32.083" v="778" actId="14100"/>
          <ac:spMkLst>
            <pc:docMk/>
            <pc:sldMk cId="1613691197" sldId="260"/>
            <ac:spMk id="14" creationId="{5CEA406A-53E0-BD92-EC4A-333B60B38885}"/>
          </ac:spMkLst>
        </pc:spChg>
        <pc:spChg chg="mod">
          <ac:chgData name="Tim Samuel" userId="1dd79579-0a0e-4710-8fdf-94452a664e8b" providerId="ADAL" clId="{383B37EB-B20F-4C99-BD44-6E3C38D15862}" dt="2022-07-19T14:38:43.211" v="780" actId="14100"/>
          <ac:spMkLst>
            <pc:docMk/>
            <pc:sldMk cId="1613691197" sldId="260"/>
            <ac:spMk id="15" creationId="{E2FAF38A-6BD5-3178-AEEE-BA7D81D400ED}"/>
          </ac:spMkLst>
        </pc:spChg>
        <pc:spChg chg="add del mod">
          <ac:chgData name="Tim Samuel" userId="1dd79579-0a0e-4710-8fdf-94452a664e8b" providerId="ADAL" clId="{383B37EB-B20F-4C99-BD44-6E3C38D15862}" dt="2022-07-19T14:00:52.505" v="517"/>
          <ac:spMkLst>
            <pc:docMk/>
            <pc:sldMk cId="1613691197" sldId="260"/>
            <ac:spMk id="16" creationId="{9CC0451D-881C-D9F2-C1A2-C012635C3866}"/>
          </ac:spMkLst>
        </pc:spChg>
        <pc:spChg chg="add mod">
          <ac:chgData name="Tim Samuel" userId="1dd79579-0a0e-4710-8fdf-94452a664e8b" providerId="ADAL" clId="{383B37EB-B20F-4C99-BD44-6E3C38D15862}" dt="2022-07-19T14:05:17.171" v="578" actId="403"/>
          <ac:spMkLst>
            <pc:docMk/>
            <pc:sldMk cId="1613691197" sldId="260"/>
            <ac:spMk id="17" creationId="{C2B52BF6-3612-2875-48A0-28A31F31C3F8}"/>
          </ac:spMkLst>
        </pc:spChg>
        <pc:spChg chg="add mod">
          <ac:chgData name="Tim Samuel" userId="1dd79579-0a0e-4710-8fdf-94452a664e8b" providerId="ADAL" clId="{383B37EB-B20F-4C99-BD44-6E3C38D15862}" dt="2022-07-19T14:50:08.106" v="960" actId="113"/>
          <ac:spMkLst>
            <pc:docMk/>
            <pc:sldMk cId="1613691197" sldId="260"/>
            <ac:spMk id="18" creationId="{EC39C3DA-0302-5E4D-B34E-0EEA65660998}"/>
          </ac:spMkLst>
        </pc:spChg>
        <pc:spChg chg="mod">
          <ac:chgData name="Tim Samuel" userId="1dd79579-0a0e-4710-8fdf-94452a664e8b" providerId="ADAL" clId="{383B37EB-B20F-4C99-BD44-6E3C38D15862}" dt="2022-07-19T14:47:19.869" v="854"/>
          <ac:spMkLst>
            <pc:docMk/>
            <pc:sldMk cId="1613691197" sldId="260"/>
            <ac:spMk id="21" creationId="{7078914E-DF14-FF30-1EAC-1F1C4E1AA9C7}"/>
          </ac:spMkLst>
        </pc:spChg>
        <pc:spChg chg="mod">
          <ac:chgData name="Tim Samuel" userId="1dd79579-0a0e-4710-8fdf-94452a664e8b" providerId="ADAL" clId="{383B37EB-B20F-4C99-BD44-6E3C38D15862}" dt="2022-07-19T14:47:19.869" v="854"/>
          <ac:spMkLst>
            <pc:docMk/>
            <pc:sldMk cId="1613691197" sldId="260"/>
            <ac:spMk id="22" creationId="{CA14F135-16A6-BF39-F2E3-3F412C01F50B}"/>
          </ac:spMkLst>
        </pc:spChg>
        <pc:spChg chg="mod">
          <ac:chgData name="Tim Samuel" userId="1dd79579-0a0e-4710-8fdf-94452a664e8b" providerId="ADAL" clId="{383B37EB-B20F-4C99-BD44-6E3C38D15862}" dt="2022-07-19T14:48:31.283" v="953" actId="14100"/>
          <ac:spMkLst>
            <pc:docMk/>
            <pc:sldMk cId="1613691197" sldId="260"/>
            <ac:spMk id="24" creationId="{98C5A8AF-BFC4-CF06-5E27-BAC2A40E97FE}"/>
          </ac:spMkLst>
        </pc:spChg>
        <pc:spChg chg="mod">
          <ac:chgData name="Tim Samuel" userId="1dd79579-0a0e-4710-8fdf-94452a664e8b" providerId="ADAL" clId="{383B37EB-B20F-4C99-BD44-6E3C38D15862}" dt="2022-07-19T14:50:16.016" v="962" actId="114"/>
          <ac:spMkLst>
            <pc:docMk/>
            <pc:sldMk cId="1613691197" sldId="260"/>
            <ac:spMk id="25" creationId="{6E2B5813-5777-8D02-6933-1D499EE69119}"/>
          </ac:spMkLst>
        </pc:spChg>
        <pc:grpChg chg="add del mod">
          <ac:chgData name="Tim Samuel" userId="1dd79579-0a0e-4710-8fdf-94452a664e8b" providerId="ADAL" clId="{383B37EB-B20F-4C99-BD44-6E3C38D15862}" dt="2022-07-19T14:47:26.375" v="857" actId="21"/>
          <ac:grpSpMkLst>
            <pc:docMk/>
            <pc:sldMk cId="1613691197" sldId="260"/>
            <ac:grpSpMk id="20" creationId="{7F5B7C28-28DD-5F04-034D-814DA0D7C465}"/>
          </ac:grpSpMkLst>
        </pc:grpChg>
        <pc:grpChg chg="add mod">
          <ac:chgData name="Tim Samuel" userId="1dd79579-0a0e-4710-8fdf-94452a664e8b" providerId="ADAL" clId="{383B37EB-B20F-4C99-BD44-6E3C38D15862}" dt="2022-07-19T14:48:27.274" v="952" actId="1076"/>
          <ac:grpSpMkLst>
            <pc:docMk/>
            <pc:sldMk cId="1613691197" sldId="260"/>
            <ac:grpSpMk id="23" creationId="{DE642FC2-2B9F-7E9D-DC8B-BD35474F539A}"/>
          </ac:grpSpMkLst>
        </pc:grpChg>
        <pc:picChg chg="add mod modCrop">
          <ac:chgData name="Tim Samuel" userId="1dd79579-0a0e-4710-8fdf-94452a664e8b" providerId="ADAL" clId="{383B37EB-B20F-4C99-BD44-6E3C38D15862}" dt="2022-07-19T14:49:16.170" v="957" actId="1076"/>
          <ac:picMkLst>
            <pc:docMk/>
            <pc:sldMk cId="1613691197" sldId="260"/>
            <ac:picMk id="4" creationId="{241ADF60-518A-A709-648E-FD56507020AD}"/>
          </ac:picMkLst>
        </pc:picChg>
        <pc:picChg chg="add mod modCrop">
          <ac:chgData name="Tim Samuel" userId="1dd79579-0a0e-4710-8fdf-94452a664e8b" providerId="ADAL" clId="{383B37EB-B20F-4C99-BD44-6E3C38D15862}" dt="2022-07-19T13:52:27.052" v="512" actId="1038"/>
          <ac:picMkLst>
            <pc:docMk/>
            <pc:sldMk cId="1613691197" sldId="260"/>
            <ac:picMk id="6" creationId="{1D570AF3-C41D-10BA-247F-507547E4AC09}"/>
          </ac:picMkLst>
        </pc:picChg>
        <pc:picChg chg="add mod">
          <ac:chgData name="Tim Samuel" userId="1dd79579-0a0e-4710-8fdf-94452a664e8b" providerId="ADAL" clId="{383B37EB-B20F-4C99-BD44-6E3C38D15862}" dt="2022-07-19T14:49:56.810" v="958" actId="1076"/>
          <ac:picMkLst>
            <pc:docMk/>
            <pc:sldMk cId="1613691197" sldId="260"/>
            <ac:picMk id="10" creationId="{3723CC7F-3392-EAA4-E71B-33332EC9CB8F}"/>
          </ac:picMkLst>
        </pc:picChg>
        <pc:picChg chg="add mod">
          <ac:chgData name="Tim Samuel" userId="1dd79579-0a0e-4710-8fdf-94452a664e8b" providerId="ADAL" clId="{383B37EB-B20F-4C99-BD44-6E3C38D15862}" dt="2022-07-19T14:48:16.170" v="949" actId="1076"/>
          <ac:picMkLst>
            <pc:docMk/>
            <pc:sldMk cId="1613691197" sldId="260"/>
            <ac:picMk id="19" creationId="{AC3229CE-4D24-4DA4-AE71-8D4D7F58D67D}"/>
          </ac:picMkLst>
        </pc:picChg>
      </pc:sldChg>
    </pc:docChg>
  </pc:docChgLst>
  <pc:docChgLst>
    <pc:chgData name="Hannah Lewis" userId="ec7f32bc-6f8d-49d4-813c-f1068aa6397c" providerId="ADAL" clId="{B909496C-93BD-46C6-8FB2-4F6B9DEC3E9E}"/>
    <pc:docChg chg="modSld">
      <pc:chgData name="Hannah Lewis" userId="ec7f32bc-6f8d-49d4-813c-f1068aa6397c" providerId="ADAL" clId="{B909496C-93BD-46C6-8FB2-4F6B9DEC3E9E}" dt="2024-08-22T10:34:47.161" v="0"/>
      <pc:docMkLst>
        <pc:docMk/>
      </pc:docMkLst>
      <pc:sldChg chg="modSp">
        <pc:chgData name="Hannah Lewis" userId="ec7f32bc-6f8d-49d4-813c-f1068aa6397c" providerId="ADAL" clId="{B909496C-93BD-46C6-8FB2-4F6B9DEC3E9E}" dt="2024-08-22T10:34:47.161" v="0"/>
        <pc:sldMkLst>
          <pc:docMk/>
          <pc:sldMk cId="1613691197" sldId="260"/>
        </pc:sldMkLst>
        <pc:picChg chg="mod">
          <ac:chgData name="Hannah Lewis" userId="ec7f32bc-6f8d-49d4-813c-f1068aa6397c" providerId="ADAL" clId="{B909496C-93BD-46C6-8FB2-4F6B9DEC3E9E}" dt="2024-08-22T10:34:47.161" v="0"/>
          <ac:picMkLst>
            <pc:docMk/>
            <pc:sldMk cId="1613691197" sldId="260"/>
            <ac:picMk id="1026" creationId="{4BFE27DB-4AC1-88FA-7935-D014E250FFBB}"/>
          </ac:picMkLst>
        </pc:picChg>
      </pc:sldChg>
    </pc:docChg>
  </pc:docChgLst>
  <pc:docChgLst>
    <pc:chgData name="Charlie Cutler" userId="c5b094de-3707-4aae-994d-70175e9a1467" providerId="ADAL" clId="{494EDA72-C469-4E02-B703-70139D07547E}"/>
    <pc:docChg chg="undo custSel modSld">
      <pc:chgData name="Charlie Cutler" userId="c5b094de-3707-4aae-994d-70175e9a1467" providerId="ADAL" clId="{494EDA72-C469-4E02-B703-70139D07547E}" dt="2022-08-10T14:49:32.751" v="518" actId="14100"/>
      <pc:docMkLst>
        <pc:docMk/>
      </pc:docMkLst>
      <pc:sldChg chg="addSp delSp modSp mod modNotesTx">
        <pc:chgData name="Charlie Cutler" userId="c5b094de-3707-4aae-994d-70175e9a1467" providerId="ADAL" clId="{494EDA72-C469-4E02-B703-70139D07547E}" dt="2022-08-10T14:49:32.751" v="518" actId="14100"/>
        <pc:sldMkLst>
          <pc:docMk/>
          <pc:sldMk cId="1613691197" sldId="260"/>
        </pc:sldMkLst>
        <pc:spChg chg="add mod">
          <ac:chgData name="Charlie Cutler" userId="c5b094de-3707-4aae-994d-70175e9a1467" providerId="ADAL" clId="{494EDA72-C469-4E02-B703-70139D07547E}" dt="2022-08-10T14:48:00.066" v="516" actId="14100"/>
          <ac:spMkLst>
            <pc:docMk/>
            <pc:sldMk cId="1613691197" sldId="260"/>
            <ac:spMk id="3" creationId="{690BFF51-1FD1-0751-6553-E002C4A59522}"/>
          </ac:spMkLst>
        </pc:spChg>
        <pc:spChg chg="mod">
          <ac:chgData name="Charlie Cutler" userId="c5b094de-3707-4aae-994d-70175e9a1467" providerId="ADAL" clId="{494EDA72-C469-4E02-B703-70139D07547E}" dt="2022-08-10T14:43:38.274" v="444" actId="20577"/>
          <ac:spMkLst>
            <pc:docMk/>
            <pc:sldMk cId="1613691197" sldId="260"/>
            <ac:spMk id="5" creationId="{FBED5F2C-32EF-4D85-B8A9-3AD9286B86E2}"/>
          </ac:spMkLst>
        </pc:spChg>
        <pc:spChg chg="del">
          <ac:chgData name="Charlie Cutler" userId="c5b094de-3707-4aae-994d-70175e9a1467" providerId="ADAL" clId="{494EDA72-C469-4E02-B703-70139D07547E}" dt="2022-08-10T14:38:12.664" v="217" actId="478"/>
          <ac:spMkLst>
            <pc:docMk/>
            <pc:sldMk cId="1613691197" sldId="260"/>
            <ac:spMk id="8" creationId="{B6A8FC07-FE07-D74C-EB9D-E269F21404E5}"/>
          </ac:spMkLst>
        </pc:spChg>
        <pc:spChg chg="del mod">
          <ac:chgData name="Charlie Cutler" userId="c5b094de-3707-4aae-994d-70175e9a1467" providerId="ADAL" clId="{494EDA72-C469-4E02-B703-70139D07547E}" dt="2022-08-10T14:30:28.099" v="124" actId="478"/>
          <ac:spMkLst>
            <pc:docMk/>
            <pc:sldMk cId="1613691197" sldId="260"/>
            <ac:spMk id="9" creationId="{F4E18419-763B-C33A-FA8D-3AD27A16827B}"/>
          </ac:spMkLst>
        </pc:spChg>
        <pc:spChg chg="mod">
          <ac:chgData name="Charlie Cutler" userId="c5b094de-3707-4aae-994d-70175e9a1467" providerId="ADAL" clId="{494EDA72-C469-4E02-B703-70139D07547E}" dt="2022-08-10T14:27:44.104" v="11" actId="20577"/>
          <ac:spMkLst>
            <pc:docMk/>
            <pc:sldMk cId="1613691197" sldId="260"/>
            <ac:spMk id="11" creationId="{9D599DF5-5ED4-B085-1EA1-97297F27B6F7}"/>
          </ac:spMkLst>
        </pc:spChg>
        <pc:spChg chg="del">
          <ac:chgData name="Charlie Cutler" userId="c5b094de-3707-4aae-994d-70175e9a1467" providerId="ADAL" clId="{494EDA72-C469-4E02-B703-70139D07547E}" dt="2022-08-10T14:27:07.031" v="0" actId="478"/>
          <ac:spMkLst>
            <pc:docMk/>
            <pc:sldMk cId="1613691197" sldId="260"/>
            <ac:spMk id="12" creationId="{4DACA030-BC52-96EB-B5D0-E0B281A32591}"/>
          </ac:spMkLst>
        </pc:spChg>
        <pc:spChg chg="del">
          <ac:chgData name="Charlie Cutler" userId="c5b094de-3707-4aae-994d-70175e9a1467" providerId="ADAL" clId="{494EDA72-C469-4E02-B703-70139D07547E}" dt="2022-08-10T14:27:09.286" v="1" actId="478"/>
          <ac:spMkLst>
            <pc:docMk/>
            <pc:sldMk cId="1613691197" sldId="260"/>
            <ac:spMk id="13" creationId="{641F15DE-DAAF-7817-8F29-05D6C22F43D0}"/>
          </ac:spMkLst>
        </pc:spChg>
        <pc:spChg chg="mod">
          <ac:chgData name="Charlie Cutler" userId="c5b094de-3707-4aae-994d-70175e9a1467" providerId="ADAL" clId="{494EDA72-C469-4E02-B703-70139D07547E}" dt="2022-08-10T14:45:18.919" v="457" actId="14100"/>
          <ac:spMkLst>
            <pc:docMk/>
            <pc:sldMk cId="1613691197" sldId="260"/>
            <ac:spMk id="14" creationId="{5CEA406A-53E0-BD92-EC4A-333B60B38885}"/>
          </ac:spMkLst>
        </pc:spChg>
        <pc:spChg chg="del mod">
          <ac:chgData name="Charlie Cutler" userId="c5b094de-3707-4aae-994d-70175e9a1467" providerId="ADAL" clId="{494EDA72-C469-4E02-B703-70139D07547E}" dt="2022-08-10T14:38:47.622" v="237" actId="478"/>
          <ac:spMkLst>
            <pc:docMk/>
            <pc:sldMk cId="1613691197" sldId="260"/>
            <ac:spMk id="15" creationId="{E2FAF38A-6BD5-3178-AEEE-BA7D81D400ED}"/>
          </ac:spMkLst>
        </pc:spChg>
        <pc:spChg chg="del mod">
          <ac:chgData name="Charlie Cutler" userId="c5b094de-3707-4aae-994d-70175e9a1467" providerId="ADAL" clId="{494EDA72-C469-4E02-B703-70139D07547E}" dt="2022-08-10T14:28:48.418" v="83" actId="478"/>
          <ac:spMkLst>
            <pc:docMk/>
            <pc:sldMk cId="1613691197" sldId="260"/>
            <ac:spMk id="17" creationId="{C2B52BF6-3612-2875-48A0-28A31F31C3F8}"/>
          </ac:spMkLst>
        </pc:spChg>
        <pc:spChg chg="mod">
          <ac:chgData name="Charlie Cutler" userId="c5b094de-3707-4aae-994d-70175e9a1467" providerId="ADAL" clId="{494EDA72-C469-4E02-B703-70139D07547E}" dt="2022-08-10T14:41:22.212" v="382" actId="1076"/>
          <ac:spMkLst>
            <pc:docMk/>
            <pc:sldMk cId="1613691197" sldId="260"/>
            <ac:spMk id="18" creationId="{EC39C3DA-0302-5E4D-B34E-0EEA65660998}"/>
          </ac:spMkLst>
        </pc:spChg>
        <pc:spChg chg="add mod">
          <ac:chgData name="Charlie Cutler" userId="c5b094de-3707-4aae-994d-70175e9a1467" providerId="ADAL" clId="{494EDA72-C469-4E02-B703-70139D07547E}" dt="2022-08-10T14:45:25.798" v="459" actId="1076"/>
          <ac:spMkLst>
            <pc:docMk/>
            <pc:sldMk cId="1613691197" sldId="260"/>
            <ac:spMk id="33" creationId="{A8FCA82A-C01D-640B-0FB3-E387A688B736}"/>
          </ac:spMkLst>
        </pc:spChg>
        <pc:spChg chg="add mod">
          <ac:chgData name="Charlie Cutler" userId="c5b094de-3707-4aae-994d-70175e9a1467" providerId="ADAL" clId="{494EDA72-C469-4E02-B703-70139D07547E}" dt="2022-08-10T14:45:25.798" v="459" actId="1076"/>
          <ac:spMkLst>
            <pc:docMk/>
            <pc:sldMk cId="1613691197" sldId="260"/>
            <ac:spMk id="34" creationId="{9DE5C643-0E7F-AF5D-4475-63587C4F9811}"/>
          </ac:spMkLst>
        </pc:spChg>
        <pc:spChg chg="add mod">
          <ac:chgData name="Charlie Cutler" userId="c5b094de-3707-4aae-994d-70175e9a1467" providerId="ADAL" clId="{494EDA72-C469-4E02-B703-70139D07547E}" dt="2022-08-10T14:45:25.798" v="459" actId="1076"/>
          <ac:spMkLst>
            <pc:docMk/>
            <pc:sldMk cId="1613691197" sldId="260"/>
            <ac:spMk id="35" creationId="{C7C1294F-6D56-AE72-EA5F-4C1BCFC30F83}"/>
          </ac:spMkLst>
        </pc:spChg>
        <pc:spChg chg="add mod">
          <ac:chgData name="Charlie Cutler" userId="c5b094de-3707-4aae-994d-70175e9a1467" providerId="ADAL" clId="{494EDA72-C469-4E02-B703-70139D07547E}" dt="2022-08-10T14:47:56.962" v="515" actId="1076"/>
          <ac:spMkLst>
            <pc:docMk/>
            <pc:sldMk cId="1613691197" sldId="260"/>
            <ac:spMk id="36" creationId="{C86CE0A4-5021-866F-7600-92EE6A053DC4}"/>
          </ac:spMkLst>
        </pc:spChg>
        <pc:spChg chg="add mod">
          <ac:chgData name="Charlie Cutler" userId="c5b094de-3707-4aae-994d-70175e9a1467" providerId="ADAL" clId="{494EDA72-C469-4E02-B703-70139D07547E}" dt="2022-08-10T14:47:56.962" v="515" actId="1076"/>
          <ac:spMkLst>
            <pc:docMk/>
            <pc:sldMk cId="1613691197" sldId="260"/>
            <ac:spMk id="44" creationId="{6D33E1AA-BF4F-BB54-FDB3-B27C0ED5CEFF}"/>
          </ac:spMkLst>
        </pc:spChg>
        <pc:spChg chg="add mod">
          <ac:chgData name="Charlie Cutler" userId="c5b094de-3707-4aae-994d-70175e9a1467" providerId="ADAL" clId="{494EDA72-C469-4E02-B703-70139D07547E}" dt="2022-08-10T14:47:56.962" v="515" actId="1076"/>
          <ac:spMkLst>
            <pc:docMk/>
            <pc:sldMk cId="1613691197" sldId="260"/>
            <ac:spMk id="45" creationId="{5071F9F4-F108-754D-D963-069AABC85C24}"/>
          </ac:spMkLst>
        </pc:spChg>
        <pc:spChg chg="add mod">
          <ac:chgData name="Charlie Cutler" userId="c5b094de-3707-4aae-994d-70175e9a1467" providerId="ADAL" clId="{494EDA72-C469-4E02-B703-70139D07547E}" dt="2022-08-10T14:47:56.962" v="515" actId="1076"/>
          <ac:spMkLst>
            <pc:docMk/>
            <pc:sldMk cId="1613691197" sldId="260"/>
            <ac:spMk id="46" creationId="{0A3A6B34-F060-4C90-BEE5-CD087ECD0667}"/>
          </ac:spMkLst>
        </pc:spChg>
        <pc:spChg chg="add mod">
          <ac:chgData name="Charlie Cutler" userId="c5b094de-3707-4aae-994d-70175e9a1467" providerId="ADAL" clId="{494EDA72-C469-4E02-B703-70139D07547E}" dt="2022-08-10T14:47:07.710" v="509" actId="1076"/>
          <ac:spMkLst>
            <pc:docMk/>
            <pc:sldMk cId="1613691197" sldId="260"/>
            <ac:spMk id="47" creationId="{957C4B3B-77B9-AB64-68A4-16841038D1AD}"/>
          </ac:spMkLst>
        </pc:spChg>
        <pc:spChg chg="add mod">
          <ac:chgData name="Charlie Cutler" userId="c5b094de-3707-4aae-994d-70175e9a1467" providerId="ADAL" clId="{494EDA72-C469-4E02-B703-70139D07547E}" dt="2022-08-10T14:47:04.815" v="508" actId="1076"/>
          <ac:spMkLst>
            <pc:docMk/>
            <pc:sldMk cId="1613691197" sldId="260"/>
            <ac:spMk id="48" creationId="{69EEF94D-CEBF-9EA5-7ED4-2266D8583979}"/>
          </ac:spMkLst>
        </pc:spChg>
        <pc:grpChg chg="add del mod">
          <ac:chgData name="Charlie Cutler" userId="c5b094de-3707-4aae-994d-70175e9a1467" providerId="ADAL" clId="{494EDA72-C469-4E02-B703-70139D07547E}" dt="2022-08-10T14:31:02.059" v="132"/>
          <ac:grpSpMkLst>
            <pc:docMk/>
            <pc:sldMk cId="1613691197" sldId="260"/>
            <ac:grpSpMk id="7" creationId="{C9469725-AF86-37E6-9687-94355E813BEE}"/>
          </ac:grpSpMkLst>
        </pc:grpChg>
        <pc:grpChg chg="add del mod">
          <ac:chgData name="Charlie Cutler" userId="c5b094de-3707-4aae-994d-70175e9a1467" providerId="ADAL" clId="{494EDA72-C469-4E02-B703-70139D07547E}" dt="2022-08-10T14:31:11.821" v="135" actId="478"/>
          <ac:grpSpMkLst>
            <pc:docMk/>
            <pc:sldMk cId="1613691197" sldId="260"/>
            <ac:grpSpMk id="22" creationId="{8126BCE9-1292-D32A-D791-87286A6E5B06}"/>
          </ac:grpSpMkLst>
        </pc:grpChg>
        <pc:grpChg chg="del">
          <ac:chgData name="Charlie Cutler" userId="c5b094de-3707-4aae-994d-70175e9a1467" providerId="ADAL" clId="{494EDA72-C469-4E02-B703-70139D07547E}" dt="2022-08-10T14:28:43.430" v="81" actId="478"/>
          <ac:grpSpMkLst>
            <pc:docMk/>
            <pc:sldMk cId="1613691197" sldId="260"/>
            <ac:grpSpMk id="23" creationId="{DE642FC2-2B9F-7E9D-DC8B-BD35474F539A}"/>
          </ac:grpSpMkLst>
        </pc:grpChg>
        <pc:grpChg chg="add mod">
          <ac:chgData name="Charlie Cutler" userId="c5b094de-3707-4aae-994d-70175e9a1467" providerId="ADAL" clId="{494EDA72-C469-4E02-B703-70139D07547E}" dt="2022-08-10T14:45:25.798" v="459" actId="1076"/>
          <ac:grpSpMkLst>
            <pc:docMk/>
            <pc:sldMk cId="1613691197" sldId="260"/>
            <ac:grpSpMk id="29" creationId="{6098D47A-C1F2-885B-719D-5B48E2A1962B}"/>
          </ac:grpSpMkLst>
        </pc:grpChg>
        <pc:grpChg chg="add mod">
          <ac:chgData name="Charlie Cutler" userId="c5b094de-3707-4aae-994d-70175e9a1467" providerId="ADAL" clId="{494EDA72-C469-4E02-B703-70139D07547E}" dt="2022-08-10T14:41:27.388" v="384" actId="1076"/>
          <ac:grpSpMkLst>
            <pc:docMk/>
            <pc:sldMk cId="1613691197" sldId="260"/>
            <ac:grpSpMk id="49" creationId="{1925CFA4-2FA6-DA83-3D1C-D7DA8FDCB118}"/>
          </ac:grpSpMkLst>
        </pc:grpChg>
        <pc:grpChg chg="add mod">
          <ac:chgData name="Charlie Cutler" userId="c5b094de-3707-4aae-994d-70175e9a1467" providerId="ADAL" clId="{494EDA72-C469-4E02-B703-70139D07547E}" dt="2022-08-10T14:45:25.798" v="459" actId="1076"/>
          <ac:grpSpMkLst>
            <pc:docMk/>
            <pc:sldMk cId="1613691197" sldId="260"/>
            <ac:grpSpMk id="50" creationId="{83475101-BFC3-B6A0-2374-1FD2AE5A0E0B}"/>
          </ac:grpSpMkLst>
        </pc:grpChg>
        <pc:picChg chg="add mod modCrop">
          <ac:chgData name="Charlie Cutler" userId="c5b094de-3707-4aae-994d-70175e9a1467" providerId="ADAL" clId="{494EDA72-C469-4E02-B703-70139D07547E}" dt="2022-08-10T14:47:14.847" v="512" actId="1076"/>
          <ac:picMkLst>
            <pc:docMk/>
            <pc:sldMk cId="1613691197" sldId="260"/>
            <ac:picMk id="2" creationId="{A85E991C-3AD0-A960-6A5C-A90DFFCCDD19}"/>
          </ac:picMkLst>
        </pc:picChg>
        <pc:picChg chg="del">
          <ac:chgData name="Charlie Cutler" userId="c5b094de-3707-4aae-994d-70175e9a1467" providerId="ADAL" clId="{494EDA72-C469-4E02-B703-70139D07547E}" dt="2022-08-10T14:28:43.430" v="81" actId="478"/>
          <ac:picMkLst>
            <pc:docMk/>
            <pc:sldMk cId="1613691197" sldId="260"/>
            <ac:picMk id="4" creationId="{241ADF60-518A-A709-648E-FD56507020AD}"/>
          </ac:picMkLst>
        </pc:picChg>
        <pc:picChg chg="del">
          <ac:chgData name="Charlie Cutler" userId="c5b094de-3707-4aae-994d-70175e9a1467" providerId="ADAL" clId="{494EDA72-C469-4E02-B703-70139D07547E}" dt="2022-08-10T14:28:43.430" v="81" actId="478"/>
          <ac:picMkLst>
            <pc:docMk/>
            <pc:sldMk cId="1613691197" sldId="260"/>
            <ac:picMk id="6" creationId="{1D570AF3-C41D-10BA-247F-507547E4AC09}"/>
          </ac:picMkLst>
        </pc:picChg>
        <pc:picChg chg="del">
          <ac:chgData name="Charlie Cutler" userId="c5b094de-3707-4aae-994d-70175e9a1467" providerId="ADAL" clId="{494EDA72-C469-4E02-B703-70139D07547E}" dt="2022-08-10T14:28:43.430" v="81" actId="478"/>
          <ac:picMkLst>
            <pc:docMk/>
            <pc:sldMk cId="1613691197" sldId="260"/>
            <ac:picMk id="10" creationId="{3723CC7F-3392-EAA4-E71B-33332EC9CB8F}"/>
          </ac:picMkLst>
        </pc:picChg>
        <pc:picChg chg="mod">
          <ac:chgData name="Charlie Cutler" userId="c5b094de-3707-4aae-994d-70175e9a1467" providerId="ADAL" clId="{494EDA72-C469-4E02-B703-70139D07547E}" dt="2022-08-10T14:31:00.795" v="131"/>
          <ac:picMkLst>
            <pc:docMk/>
            <pc:sldMk cId="1613691197" sldId="260"/>
            <ac:picMk id="16" creationId="{03B46672-D71B-E3BF-CEFA-A9C2841AA647}"/>
          </ac:picMkLst>
        </pc:picChg>
        <pc:picChg chg="del">
          <ac:chgData name="Charlie Cutler" userId="c5b094de-3707-4aae-994d-70175e9a1467" providerId="ADAL" clId="{494EDA72-C469-4E02-B703-70139D07547E}" dt="2022-08-10T14:28:43.430" v="81" actId="478"/>
          <ac:picMkLst>
            <pc:docMk/>
            <pc:sldMk cId="1613691197" sldId="260"/>
            <ac:picMk id="19" creationId="{AC3229CE-4D24-4DA4-AE71-8D4D7F58D67D}"/>
          </ac:picMkLst>
        </pc:picChg>
        <pc:picChg chg="mod">
          <ac:chgData name="Charlie Cutler" userId="c5b094de-3707-4aae-994d-70175e9a1467" providerId="ADAL" clId="{494EDA72-C469-4E02-B703-70139D07547E}" dt="2022-08-10T14:31:00.795" v="131"/>
          <ac:picMkLst>
            <pc:docMk/>
            <pc:sldMk cId="1613691197" sldId="260"/>
            <ac:picMk id="20" creationId="{9FE12D8F-9108-FF20-C3DE-B9C51FC05DE6}"/>
          </ac:picMkLst>
        </pc:picChg>
        <pc:picChg chg="mod">
          <ac:chgData name="Charlie Cutler" userId="c5b094de-3707-4aae-994d-70175e9a1467" providerId="ADAL" clId="{494EDA72-C469-4E02-B703-70139D07547E}" dt="2022-08-10T14:31:00.795" v="131"/>
          <ac:picMkLst>
            <pc:docMk/>
            <pc:sldMk cId="1613691197" sldId="260"/>
            <ac:picMk id="21" creationId="{690429EF-404A-EBFC-32CD-890C18313753}"/>
          </ac:picMkLst>
        </pc:picChg>
        <pc:picChg chg="mod">
          <ac:chgData name="Charlie Cutler" userId="c5b094de-3707-4aae-994d-70175e9a1467" providerId="ADAL" clId="{494EDA72-C469-4E02-B703-70139D07547E}" dt="2022-08-10T14:31:04.454" v="134" actId="1076"/>
          <ac:picMkLst>
            <pc:docMk/>
            <pc:sldMk cId="1613691197" sldId="260"/>
            <ac:picMk id="26" creationId="{58F252AD-C62B-EA5F-45C3-388E4F7C1BF0}"/>
          </ac:picMkLst>
        </pc:picChg>
        <pc:picChg chg="mod">
          <ac:chgData name="Charlie Cutler" userId="c5b094de-3707-4aae-994d-70175e9a1467" providerId="ADAL" clId="{494EDA72-C469-4E02-B703-70139D07547E}" dt="2022-08-10T14:31:04.454" v="134" actId="1076"/>
          <ac:picMkLst>
            <pc:docMk/>
            <pc:sldMk cId="1613691197" sldId="260"/>
            <ac:picMk id="27" creationId="{99C8D551-04AF-5CA5-51DF-71E5FDF9220B}"/>
          </ac:picMkLst>
        </pc:picChg>
        <pc:picChg chg="mod">
          <ac:chgData name="Charlie Cutler" userId="c5b094de-3707-4aae-994d-70175e9a1467" providerId="ADAL" clId="{494EDA72-C469-4E02-B703-70139D07547E}" dt="2022-08-10T14:31:04.454" v="134" actId="1076"/>
          <ac:picMkLst>
            <pc:docMk/>
            <pc:sldMk cId="1613691197" sldId="260"/>
            <ac:picMk id="28" creationId="{E35DB1FE-C023-AB08-0E7B-4B9156B20CD8}"/>
          </ac:picMkLst>
        </pc:picChg>
        <pc:picChg chg="mod">
          <ac:chgData name="Charlie Cutler" userId="c5b094de-3707-4aae-994d-70175e9a1467" providerId="ADAL" clId="{494EDA72-C469-4E02-B703-70139D07547E}" dt="2022-08-10T14:45:25.798" v="459" actId="1076"/>
          <ac:picMkLst>
            <pc:docMk/>
            <pc:sldMk cId="1613691197" sldId="260"/>
            <ac:picMk id="30" creationId="{20A83FC5-C1FF-4665-4220-DC29D251A65D}"/>
          </ac:picMkLst>
        </pc:picChg>
        <pc:picChg chg="mod">
          <ac:chgData name="Charlie Cutler" userId="c5b094de-3707-4aae-994d-70175e9a1467" providerId="ADAL" clId="{494EDA72-C469-4E02-B703-70139D07547E}" dt="2022-08-10T14:45:25.798" v="459" actId="1076"/>
          <ac:picMkLst>
            <pc:docMk/>
            <pc:sldMk cId="1613691197" sldId="260"/>
            <ac:picMk id="31" creationId="{E0E48095-64B8-C91E-6EC8-63A969552332}"/>
          </ac:picMkLst>
        </pc:picChg>
        <pc:picChg chg="mod">
          <ac:chgData name="Charlie Cutler" userId="c5b094de-3707-4aae-994d-70175e9a1467" providerId="ADAL" clId="{494EDA72-C469-4E02-B703-70139D07547E}" dt="2022-08-10T14:45:25.798" v="459" actId="1076"/>
          <ac:picMkLst>
            <pc:docMk/>
            <pc:sldMk cId="1613691197" sldId="260"/>
            <ac:picMk id="32" creationId="{45684BC3-1F55-46D5-E068-DEA39A9CC542}"/>
          </ac:picMkLst>
        </pc:picChg>
        <pc:picChg chg="add mod">
          <ac:chgData name="Charlie Cutler" userId="c5b094de-3707-4aae-994d-70175e9a1467" providerId="ADAL" clId="{494EDA72-C469-4E02-B703-70139D07547E}" dt="2022-08-10T14:47:56.962" v="515" actId="1076"/>
          <ac:picMkLst>
            <pc:docMk/>
            <pc:sldMk cId="1613691197" sldId="260"/>
            <ac:picMk id="1026" creationId="{4BFE27DB-4AC1-88FA-7935-D014E250FFBB}"/>
          </ac:picMkLst>
        </pc:picChg>
        <pc:cxnChg chg="add mod">
          <ac:chgData name="Charlie Cutler" userId="c5b094de-3707-4aae-994d-70175e9a1467" providerId="ADAL" clId="{494EDA72-C469-4E02-B703-70139D07547E}" dt="2022-08-10T14:41:24.880" v="383" actId="164"/>
          <ac:cxnSpMkLst>
            <pc:docMk/>
            <pc:sldMk cId="1613691197" sldId="260"/>
            <ac:cxnSpMk id="38" creationId="{000E97D5-A459-80A5-79C1-4BA19103FEF7}"/>
          </ac:cxnSpMkLst>
        </pc:cxnChg>
        <pc:cxnChg chg="add mod">
          <ac:chgData name="Charlie Cutler" userId="c5b094de-3707-4aae-994d-70175e9a1467" providerId="ADAL" clId="{494EDA72-C469-4E02-B703-70139D07547E}" dt="2022-08-10T14:41:24.880" v="383" actId="164"/>
          <ac:cxnSpMkLst>
            <pc:docMk/>
            <pc:sldMk cId="1613691197" sldId="260"/>
            <ac:cxnSpMk id="43" creationId="{8877F856-9E1F-50CF-0DEF-7907FF1C70D6}"/>
          </ac:cxnSpMkLst>
        </pc:cxnChg>
        <pc:cxnChg chg="add mod">
          <ac:chgData name="Charlie Cutler" userId="c5b094de-3707-4aae-994d-70175e9a1467" providerId="ADAL" clId="{494EDA72-C469-4E02-B703-70139D07547E}" dt="2022-08-10T14:49:32.751" v="518" actId="14100"/>
          <ac:cxnSpMkLst>
            <pc:docMk/>
            <pc:sldMk cId="1613691197" sldId="260"/>
            <ac:cxnSpMk id="52" creationId="{2DD82CC1-2F31-BC92-4235-B2316EAF8A56}"/>
          </ac:cxnSpMkLst>
        </pc:cxnChg>
        <pc:cxnChg chg="add mod">
          <ac:chgData name="Charlie Cutler" userId="c5b094de-3707-4aae-994d-70175e9a1467" providerId="ADAL" clId="{494EDA72-C469-4E02-B703-70139D07547E}" dt="2022-08-10T14:47:56.962" v="515" actId="1076"/>
          <ac:cxnSpMkLst>
            <pc:docMk/>
            <pc:sldMk cId="1613691197" sldId="260"/>
            <ac:cxnSpMk id="53" creationId="{4886FF94-69D8-3567-25F3-5D78CE323A7E}"/>
          </ac:cxnSpMkLst>
        </pc:cxnChg>
        <pc:cxnChg chg="add mod">
          <ac:chgData name="Charlie Cutler" userId="c5b094de-3707-4aae-994d-70175e9a1467" providerId="ADAL" clId="{494EDA72-C469-4E02-B703-70139D07547E}" dt="2022-08-10T14:47:56.962" v="515" actId="1076"/>
          <ac:cxnSpMkLst>
            <pc:docMk/>
            <pc:sldMk cId="1613691197" sldId="260"/>
            <ac:cxnSpMk id="56" creationId="{E2FB0381-B74F-70C0-C2CF-B40D0D3230A9}"/>
          </ac:cxnSpMkLst>
        </pc:cxnChg>
        <pc:cxnChg chg="add mod">
          <ac:chgData name="Charlie Cutler" userId="c5b094de-3707-4aae-994d-70175e9a1467" providerId="ADAL" clId="{494EDA72-C469-4E02-B703-70139D07547E}" dt="2022-08-10T14:47:56.962" v="515" actId="1076"/>
          <ac:cxnSpMkLst>
            <pc:docMk/>
            <pc:sldMk cId="1613691197" sldId="260"/>
            <ac:cxnSpMk id="58" creationId="{CEDBA657-3A9F-C9DE-7DEF-0473518CE2BD}"/>
          </ac:cxnSpMkLst>
        </pc:cxnChg>
      </pc:sldChg>
    </pc:docChg>
  </pc:docChgLst>
  <pc:docChgLst>
    <pc:chgData name="Hannah Whaites" userId="ec7f32bc-6f8d-49d4-813c-f1068aa6397c" providerId="ADAL" clId="{B922195C-6A09-4807-BD37-9170245F9CDD}"/>
    <pc:docChg chg="custSel modSld">
      <pc:chgData name="Hannah Whaites" userId="ec7f32bc-6f8d-49d4-813c-f1068aa6397c" providerId="ADAL" clId="{B922195C-6A09-4807-BD37-9170245F9CDD}" dt="2024-06-24T13:27:03.285" v="31"/>
      <pc:docMkLst>
        <pc:docMk/>
      </pc:docMkLst>
      <pc:sldChg chg="modNotesTx">
        <pc:chgData name="Hannah Whaites" userId="ec7f32bc-6f8d-49d4-813c-f1068aa6397c" providerId="ADAL" clId="{B922195C-6A09-4807-BD37-9170245F9CDD}" dt="2024-06-24T13:27:03.285" v="31"/>
        <pc:sldMkLst>
          <pc:docMk/>
          <pc:sldMk cId="1613691197" sldId="260"/>
        </pc:sldMkLst>
      </pc:sldChg>
      <pc:sldChg chg="modNotesTx">
        <pc:chgData name="Hannah Whaites" userId="ec7f32bc-6f8d-49d4-813c-f1068aa6397c" providerId="ADAL" clId="{B922195C-6A09-4807-BD37-9170245F9CDD}" dt="2024-06-24T13:23:02.135" v="30" actId="113"/>
        <pc:sldMkLst>
          <pc:docMk/>
          <pc:sldMk cId="2407144887" sldId="261"/>
        </pc:sldMkLst>
      </pc:sldChg>
    </pc:docChg>
  </pc:docChgLst>
  <pc:docChgLst>
    <pc:chgData name="Charlie Cutler" userId="c5b094de-3707-4aae-994d-70175e9a1467" providerId="ADAL" clId="{5F6CA2A8-9A94-4F41-BD3F-BED88639DF45}"/>
    <pc:docChg chg="undo custSel addSld modSld">
      <pc:chgData name="Charlie Cutler" userId="c5b094de-3707-4aae-994d-70175e9a1467" providerId="ADAL" clId="{5F6CA2A8-9A94-4F41-BD3F-BED88639DF45}" dt="2023-07-03T22:19:39.917" v="51" actId="20577"/>
      <pc:docMkLst>
        <pc:docMk/>
      </pc:docMkLst>
      <pc:sldChg chg="addSp delSp modSp new mod">
        <pc:chgData name="Charlie Cutler" userId="c5b094de-3707-4aae-994d-70175e9a1467" providerId="ADAL" clId="{5F6CA2A8-9A94-4F41-BD3F-BED88639DF45}" dt="2023-07-03T22:19:39.917" v="51" actId="20577"/>
        <pc:sldMkLst>
          <pc:docMk/>
          <pc:sldMk cId="2407144887" sldId="261"/>
        </pc:sldMkLst>
        <pc:spChg chg="add del mod">
          <ac:chgData name="Charlie Cutler" userId="c5b094de-3707-4aae-994d-70175e9a1467" providerId="ADAL" clId="{5F6CA2A8-9A94-4F41-BD3F-BED88639DF45}" dt="2023-07-03T22:13:21.731" v="2"/>
          <ac:spMkLst>
            <pc:docMk/>
            <pc:sldMk cId="2407144887" sldId="261"/>
            <ac:spMk id="2" creationId="{D691A189-BDB4-A39E-E59F-E29D01DDBCA1}"/>
          </ac:spMkLst>
        </pc:spChg>
        <pc:spChg chg="add del mod">
          <ac:chgData name="Charlie Cutler" userId="c5b094de-3707-4aae-994d-70175e9a1467" providerId="ADAL" clId="{5F6CA2A8-9A94-4F41-BD3F-BED88639DF45}" dt="2023-07-03T22:13:21.731" v="2"/>
          <ac:spMkLst>
            <pc:docMk/>
            <pc:sldMk cId="2407144887" sldId="261"/>
            <ac:spMk id="3" creationId="{F252D590-9EF3-29FE-E28F-001CA8A40D01}"/>
          </ac:spMkLst>
        </pc:spChg>
        <pc:spChg chg="add del mod">
          <ac:chgData name="Charlie Cutler" userId="c5b094de-3707-4aae-994d-70175e9a1467" providerId="ADAL" clId="{5F6CA2A8-9A94-4F41-BD3F-BED88639DF45}" dt="2023-07-03T22:13:21.731" v="2"/>
          <ac:spMkLst>
            <pc:docMk/>
            <pc:sldMk cId="2407144887" sldId="261"/>
            <ac:spMk id="4" creationId="{94704A34-958E-58E0-02BC-B772662699CD}"/>
          </ac:spMkLst>
        </pc:spChg>
        <pc:spChg chg="add del mod">
          <ac:chgData name="Charlie Cutler" userId="c5b094de-3707-4aae-994d-70175e9a1467" providerId="ADAL" clId="{5F6CA2A8-9A94-4F41-BD3F-BED88639DF45}" dt="2023-07-03T22:13:21.731" v="2"/>
          <ac:spMkLst>
            <pc:docMk/>
            <pc:sldMk cId="2407144887" sldId="261"/>
            <ac:spMk id="5" creationId="{616F1867-1DE2-EFDE-923E-A85EEDE7BADE}"/>
          </ac:spMkLst>
        </pc:spChg>
        <pc:spChg chg="add del mod">
          <ac:chgData name="Charlie Cutler" userId="c5b094de-3707-4aae-994d-70175e9a1467" providerId="ADAL" clId="{5F6CA2A8-9A94-4F41-BD3F-BED88639DF45}" dt="2023-07-03T22:13:21.731" v="2"/>
          <ac:spMkLst>
            <pc:docMk/>
            <pc:sldMk cId="2407144887" sldId="261"/>
            <ac:spMk id="6" creationId="{FCB867B2-96F3-4C27-E5DB-0D3C861A07DB}"/>
          </ac:spMkLst>
        </pc:spChg>
        <pc:spChg chg="add del mod">
          <ac:chgData name="Charlie Cutler" userId="c5b094de-3707-4aae-994d-70175e9a1467" providerId="ADAL" clId="{5F6CA2A8-9A94-4F41-BD3F-BED88639DF45}" dt="2023-07-03T22:13:21.731" v="2"/>
          <ac:spMkLst>
            <pc:docMk/>
            <pc:sldMk cId="2407144887" sldId="261"/>
            <ac:spMk id="7" creationId="{68F13807-32E2-C07E-4D0E-8BE327B8FCEE}"/>
          </ac:spMkLst>
        </pc:spChg>
        <pc:spChg chg="add del mod">
          <ac:chgData name="Charlie Cutler" userId="c5b094de-3707-4aae-994d-70175e9a1467" providerId="ADAL" clId="{5F6CA2A8-9A94-4F41-BD3F-BED88639DF45}" dt="2023-07-03T22:13:21.731" v="2"/>
          <ac:spMkLst>
            <pc:docMk/>
            <pc:sldMk cId="2407144887" sldId="261"/>
            <ac:spMk id="8" creationId="{D96D7855-E4F6-F909-46B0-5D059BAE0706}"/>
          </ac:spMkLst>
        </pc:spChg>
        <pc:spChg chg="add del mod">
          <ac:chgData name="Charlie Cutler" userId="c5b094de-3707-4aae-994d-70175e9a1467" providerId="ADAL" clId="{5F6CA2A8-9A94-4F41-BD3F-BED88639DF45}" dt="2023-07-03T22:13:21.731" v="2"/>
          <ac:spMkLst>
            <pc:docMk/>
            <pc:sldMk cId="2407144887" sldId="261"/>
            <ac:spMk id="9" creationId="{991DED78-9094-1A04-2079-2A5EC2A5F2E6}"/>
          </ac:spMkLst>
        </pc:spChg>
        <pc:spChg chg="add del mod">
          <ac:chgData name="Charlie Cutler" userId="c5b094de-3707-4aae-994d-70175e9a1467" providerId="ADAL" clId="{5F6CA2A8-9A94-4F41-BD3F-BED88639DF45}" dt="2023-07-03T22:13:21.731" v="2"/>
          <ac:spMkLst>
            <pc:docMk/>
            <pc:sldMk cId="2407144887" sldId="261"/>
            <ac:spMk id="10" creationId="{534B06F9-2203-73B4-5351-696D73248580}"/>
          </ac:spMkLst>
        </pc:spChg>
        <pc:spChg chg="add del mod">
          <ac:chgData name="Charlie Cutler" userId="c5b094de-3707-4aae-994d-70175e9a1467" providerId="ADAL" clId="{5F6CA2A8-9A94-4F41-BD3F-BED88639DF45}" dt="2023-07-03T22:13:21.731" v="2"/>
          <ac:spMkLst>
            <pc:docMk/>
            <pc:sldMk cId="2407144887" sldId="261"/>
            <ac:spMk id="30" creationId="{77B09D34-1206-3A41-9340-200AA964B44B}"/>
          </ac:spMkLst>
        </pc:spChg>
        <pc:spChg chg="add del mod">
          <ac:chgData name="Charlie Cutler" userId="c5b094de-3707-4aae-994d-70175e9a1467" providerId="ADAL" clId="{5F6CA2A8-9A94-4F41-BD3F-BED88639DF45}" dt="2023-07-03T22:13:21.731" v="2"/>
          <ac:spMkLst>
            <pc:docMk/>
            <pc:sldMk cId="2407144887" sldId="261"/>
            <ac:spMk id="33" creationId="{D6AF920C-0D45-BF53-7F7D-ABDAA96D0E12}"/>
          </ac:spMkLst>
        </pc:spChg>
        <pc:spChg chg="add del mod">
          <ac:chgData name="Charlie Cutler" userId="c5b094de-3707-4aae-994d-70175e9a1467" providerId="ADAL" clId="{5F6CA2A8-9A94-4F41-BD3F-BED88639DF45}" dt="2023-07-03T22:13:21.731" v="2"/>
          <ac:spMkLst>
            <pc:docMk/>
            <pc:sldMk cId="2407144887" sldId="261"/>
            <ac:spMk id="34" creationId="{65E62505-16C6-27B3-9D58-BD78911A7DD0}"/>
          </ac:spMkLst>
        </pc:spChg>
        <pc:spChg chg="add del mod">
          <ac:chgData name="Charlie Cutler" userId="c5b094de-3707-4aae-994d-70175e9a1467" providerId="ADAL" clId="{5F6CA2A8-9A94-4F41-BD3F-BED88639DF45}" dt="2023-07-03T22:13:21.731" v="2"/>
          <ac:spMkLst>
            <pc:docMk/>
            <pc:sldMk cId="2407144887" sldId="261"/>
            <ac:spMk id="38" creationId="{D5CE94A7-FE73-9663-C203-2FC4DED03966}"/>
          </ac:spMkLst>
        </pc:spChg>
        <pc:spChg chg="add del mod">
          <ac:chgData name="Charlie Cutler" userId="c5b094de-3707-4aae-994d-70175e9a1467" providerId="ADAL" clId="{5F6CA2A8-9A94-4F41-BD3F-BED88639DF45}" dt="2023-07-03T22:13:21.731" v="2"/>
          <ac:spMkLst>
            <pc:docMk/>
            <pc:sldMk cId="2407144887" sldId="261"/>
            <ac:spMk id="39" creationId="{A63B9EAB-E35A-F3C4-9AA6-EBCCD34A0BF4}"/>
          </ac:spMkLst>
        </pc:spChg>
        <pc:spChg chg="add del mod">
          <ac:chgData name="Charlie Cutler" userId="c5b094de-3707-4aae-994d-70175e9a1467" providerId="ADAL" clId="{5F6CA2A8-9A94-4F41-BD3F-BED88639DF45}" dt="2023-07-03T22:13:21.731" v="2"/>
          <ac:spMkLst>
            <pc:docMk/>
            <pc:sldMk cId="2407144887" sldId="261"/>
            <ac:spMk id="40" creationId="{A538EF4E-A562-C8D3-B5D7-4C2DDB50BCEF}"/>
          </ac:spMkLst>
        </pc:spChg>
        <pc:spChg chg="mod">
          <ac:chgData name="Charlie Cutler" userId="c5b094de-3707-4aae-994d-70175e9a1467" providerId="ADAL" clId="{5F6CA2A8-9A94-4F41-BD3F-BED88639DF45}" dt="2023-07-03T22:13:18.746" v="1"/>
          <ac:spMkLst>
            <pc:docMk/>
            <pc:sldMk cId="2407144887" sldId="261"/>
            <ac:spMk id="47" creationId="{79D3A9CE-DC2B-25DD-624A-0FBE9EB005E0}"/>
          </ac:spMkLst>
        </pc:spChg>
        <pc:spChg chg="mod">
          <ac:chgData name="Charlie Cutler" userId="c5b094de-3707-4aae-994d-70175e9a1467" providerId="ADAL" clId="{5F6CA2A8-9A94-4F41-BD3F-BED88639DF45}" dt="2023-07-03T22:13:18.746" v="1"/>
          <ac:spMkLst>
            <pc:docMk/>
            <pc:sldMk cId="2407144887" sldId="261"/>
            <ac:spMk id="48" creationId="{41354BE4-9D06-73B9-CA4D-4A4A84A4B1B8}"/>
          </ac:spMkLst>
        </pc:spChg>
        <pc:spChg chg="add del mod">
          <ac:chgData name="Charlie Cutler" userId="c5b094de-3707-4aae-994d-70175e9a1467" providerId="ADAL" clId="{5F6CA2A8-9A94-4F41-BD3F-BED88639DF45}" dt="2023-07-03T22:13:21.731" v="2"/>
          <ac:spMkLst>
            <pc:docMk/>
            <pc:sldMk cId="2407144887" sldId="261"/>
            <ac:spMk id="50" creationId="{381D7F4E-EE35-509C-26FD-5756F42EE5EE}"/>
          </ac:spMkLst>
        </pc:spChg>
        <pc:spChg chg="add del mod">
          <ac:chgData name="Charlie Cutler" userId="c5b094de-3707-4aae-994d-70175e9a1467" providerId="ADAL" clId="{5F6CA2A8-9A94-4F41-BD3F-BED88639DF45}" dt="2023-07-03T22:13:21.731" v="2"/>
          <ac:spMkLst>
            <pc:docMk/>
            <pc:sldMk cId="2407144887" sldId="261"/>
            <ac:spMk id="52" creationId="{804BAC6C-F365-4831-5319-7BA055BEBBEA}"/>
          </ac:spMkLst>
        </pc:spChg>
        <pc:spChg chg="add del mod">
          <ac:chgData name="Charlie Cutler" userId="c5b094de-3707-4aae-994d-70175e9a1467" providerId="ADAL" clId="{5F6CA2A8-9A94-4F41-BD3F-BED88639DF45}" dt="2023-07-03T22:13:21.731" v="2"/>
          <ac:spMkLst>
            <pc:docMk/>
            <pc:sldMk cId="2407144887" sldId="261"/>
            <ac:spMk id="53" creationId="{50F3DC0D-1202-EB6B-BF49-5BE281A8721A}"/>
          </ac:spMkLst>
        </pc:spChg>
        <pc:spChg chg="add mod">
          <ac:chgData name="Charlie Cutler" userId="c5b094de-3707-4aae-994d-70175e9a1467" providerId="ADAL" clId="{5F6CA2A8-9A94-4F41-BD3F-BED88639DF45}" dt="2023-07-03T22:13:30.326" v="4" actId="255"/>
          <ac:spMkLst>
            <pc:docMk/>
            <pc:sldMk cId="2407144887" sldId="261"/>
            <ac:spMk id="54" creationId="{15BF4F7D-133F-6E8B-AE42-B235FBB168CF}"/>
          </ac:spMkLst>
        </pc:spChg>
        <pc:spChg chg="add mod">
          <ac:chgData name="Charlie Cutler" userId="c5b094de-3707-4aae-994d-70175e9a1467" providerId="ADAL" clId="{5F6CA2A8-9A94-4F41-BD3F-BED88639DF45}" dt="2023-07-03T22:14:16.438" v="19" actId="1076"/>
          <ac:spMkLst>
            <pc:docMk/>
            <pc:sldMk cId="2407144887" sldId="261"/>
            <ac:spMk id="55" creationId="{7BDDAB56-0F93-6514-7B6E-C0C100BB7CFC}"/>
          </ac:spMkLst>
        </pc:spChg>
        <pc:spChg chg="add mod">
          <ac:chgData name="Charlie Cutler" userId="c5b094de-3707-4aae-994d-70175e9a1467" providerId="ADAL" clId="{5F6CA2A8-9A94-4F41-BD3F-BED88639DF45}" dt="2023-07-03T22:14:16.438" v="19" actId="1076"/>
          <ac:spMkLst>
            <pc:docMk/>
            <pc:sldMk cId="2407144887" sldId="261"/>
            <ac:spMk id="56" creationId="{36CABA95-E62C-B2A0-3F07-50C9C385966F}"/>
          </ac:spMkLst>
        </pc:spChg>
        <pc:spChg chg="add mod">
          <ac:chgData name="Charlie Cutler" userId="c5b094de-3707-4aae-994d-70175e9a1467" providerId="ADAL" clId="{5F6CA2A8-9A94-4F41-BD3F-BED88639DF45}" dt="2023-07-03T22:14:16.438" v="19" actId="1076"/>
          <ac:spMkLst>
            <pc:docMk/>
            <pc:sldMk cId="2407144887" sldId="261"/>
            <ac:spMk id="57" creationId="{F4363D03-0F46-99B5-E59D-B617EC42B195}"/>
          </ac:spMkLst>
        </pc:spChg>
        <pc:spChg chg="add mod">
          <ac:chgData name="Charlie Cutler" userId="c5b094de-3707-4aae-994d-70175e9a1467" providerId="ADAL" clId="{5F6CA2A8-9A94-4F41-BD3F-BED88639DF45}" dt="2023-07-03T22:14:16.438" v="19" actId="1076"/>
          <ac:spMkLst>
            <pc:docMk/>
            <pc:sldMk cId="2407144887" sldId="261"/>
            <ac:spMk id="58" creationId="{9E853E6E-AAB0-B74D-5CB3-235316911ACE}"/>
          </ac:spMkLst>
        </pc:spChg>
        <pc:spChg chg="add mod">
          <ac:chgData name="Charlie Cutler" userId="c5b094de-3707-4aae-994d-70175e9a1467" providerId="ADAL" clId="{5F6CA2A8-9A94-4F41-BD3F-BED88639DF45}" dt="2023-07-03T22:13:30.326" v="4" actId="255"/>
          <ac:spMkLst>
            <pc:docMk/>
            <pc:sldMk cId="2407144887" sldId="261"/>
            <ac:spMk id="59" creationId="{B678EE1E-FF94-7B16-E420-412E7529E6A0}"/>
          </ac:spMkLst>
        </pc:spChg>
        <pc:spChg chg="add mod">
          <ac:chgData name="Charlie Cutler" userId="c5b094de-3707-4aae-994d-70175e9a1467" providerId="ADAL" clId="{5F6CA2A8-9A94-4F41-BD3F-BED88639DF45}" dt="2023-07-03T22:13:30.326" v="4" actId="255"/>
          <ac:spMkLst>
            <pc:docMk/>
            <pc:sldMk cId="2407144887" sldId="261"/>
            <ac:spMk id="60" creationId="{04BAEDBE-DBB3-6A5D-0DC0-569BBCE16D22}"/>
          </ac:spMkLst>
        </pc:spChg>
        <pc:spChg chg="add mod">
          <ac:chgData name="Charlie Cutler" userId="c5b094de-3707-4aae-994d-70175e9a1467" providerId="ADAL" clId="{5F6CA2A8-9A94-4F41-BD3F-BED88639DF45}" dt="2023-07-03T22:13:30.326" v="4" actId="255"/>
          <ac:spMkLst>
            <pc:docMk/>
            <pc:sldMk cId="2407144887" sldId="261"/>
            <ac:spMk id="61" creationId="{91792397-6D54-9E8E-CA17-F08A8A5C9A0C}"/>
          </ac:spMkLst>
        </pc:spChg>
        <pc:spChg chg="add mod">
          <ac:chgData name="Charlie Cutler" userId="c5b094de-3707-4aae-994d-70175e9a1467" providerId="ADAL" clId="{5F6CA2A8-9A94-4F41-BD3F-BED88639DF45}" dt="2023-07-03T22:14:16.438" v="19" actId="1076"/>
          <ac:spMkLst>
            <pc:docMk/>
            <pc:sldMk cId="2407144887" sldId="261"/>
            <ac:spMk id="62" creationId="{1CDE8F0B-6593-8959-7412-14F325CC2825}"/>
          </ac:spMkLst>
        </pc:spChg>
        <pc:spChg chg="add mod">
          <ac:chgData name="Charlie Cutler" userId="c5b094de-3707-4aae-994d-70175e9a1467" providerId="ADAL" clId="{5F6CA2A8-9A94-4F41-BD3F-BED88639DF45}" dt="2023-07-03T22:14:28.474" v="32" actId="1037"/>
          <ac:spMkLst>
            <pc:docMk/>
            <pc:sldMk cId="2407144887" sldId="261"/>
            <ac:spMk id="82" creationId="{7BD34547-8B0E-D97A-1679-CAE430BF9114}"/>
          </ac:spMkLst>
        </pc:spChg>
        <pc:spChg chg="add mod">
          <ac:chgData name="Charlie Cutler" userId="c5b094de-3707-4aae-994d-70175e9a1467" providerId="ADAL" clId="{5F6CA2A8-9A94-4F41-BD3F-BED88639DF45}" dt="2023-07-03T22:14:16.438" v="19" actId="1076"/>
          <ac:spMkLst>
            <pc:docMk/>
            <pc:sldMk cId="2407144887" sldId="261"/>
            <ac:spMk id="85" creationId="{8749D1D6-EA4D-DF6A-8071-90262E84A35A}"/>
          </ac:spMkLst>
        </pc:spChg>
        <pc:spChg chg="add mod">
          <ac:chgData name="Charlie Cutler" userId="c5b094de-3707-4aae-994d-70175e9a1467" providerId="ADAL" clId="{5F6CA2A8-9A94-4F41-BD3F-BED88639DF45}" dt="2023-07-03T22:14:16.438" v="19" actId="1076"/>
          <ac:spMkLst>
            <pc:docMk/>
            <pc:sldMk cId="2407144887" sldId="261"/>
            <ac:spMk id="86" creationId="{3474314F-0592-7FCB-C3C4-3D0EC1082C11}"/>
          </ac:spMkLst>
        </pc:spChg>
        <pc:spChg chg="add mod">
          <ac:chgData name="Charlie Cutler" userId="c5b094de-3707-4aae-994d-70175e9a1467" providerId="ADAL" clId="{5F6CA2A8-9A94-4F41-BD3F-BED88639DF45}" dt="2023-07-03T22:13:45.885" v="8" actId="14100"/>
          <ac:spMkLst>
            <pc:docMk/>
            <pc:sldMk cId="2407144887" sldId="261"/>
            <ac:spMk id="90" creationId="{6C1810A0-3CD2-9D6D-FDBF-708648B72A66}"/>
          </ac:spMkLst>
        </pc:spChg>
        <pc:spChg chg="add mod">
          <ac:chgData name="Charlie Cutler" userId="c5b094de-3707-4aae-994d-70175e9a1467" providerId="ADAL" clId="{5F6CA2A8-9A94-4F41-BD3F-BED88639DF45}" dt="2023-07-03T22:13:30.326" v="4" actId="255"/>
          <ac:spMkLst>
            <pc:docMk/>
            <pc:sldMk cId="2407144887" sldId="261"/>
            <ac:spMk id="91" creationId="{9E55E48B-59DF-4B41-08CE-13A67884A3D9}"/>
          </ac:spMkLst>
        </pc:spChg>
        <pc:spChg chg="add mod">
          <ac:chgData name="Charlie Cutler" userId="c5b094de-3707-4aae-994d-70175e9a1467" providerId="ADAL" clId="{5F6CA2A8-9A94-4F41-BD3F-BED88639DF45}" dt="2023-07-03T22:14:16.438" v="19" actId="1076"/>
          <ac:spMkLst>
            <pc:docMk/>
            <pc:sldMk cId="2407144887" sldId="261"/>
            <ac:spMk id="92" creationId="{A201B7DA-ACCE-E430-E99D-6D15E68E5059}"/>
          </ac:spMkLst>
        </pc:spChg>
        <pc:spChg chg="mod">
          <ac:chgData name="Charlie Cutler" userId="c5b094de-3707-4aae-994d-70175e9a1467" providerId="ADAL" clId="{5F6CA2A8-9A94-4F41-BD3F-BED88639DF45}" dt="2023-07-03T22:15:08.827" v="40" actId="1076"/>
          <ac:spMkLst>
            <pc:docMk/>
            <pc:sldMk cId="2407144887" sldId="261"/>
            <ac:spMk id="99" creationId="{6FD650FB-4A9F-3523-ECAF-9DDD01CC9BF2}"/>
          </ac:spMkLst>
        </pc:spChg>
        <pc:spChg chg="mod">
          <ac:chgData name="Charlie Cutler" userId="c5b094de-3707-4aae-994d-70175e9a1467" providerId="ADAL" clId="{5F6CA2A8-9A94-4F41-BD3F-BED88639DF45}" dt="2023-07-03T22:14:47.494" v="35" actId="1076"/>
          <ac:spMkLst>
            <pc:docMk/>
            <pc:sldMk cId="2407144887" sldId="261"/>
            <ac:spMk id="100" creationId="{BB72BECD-11B3-A95C-A313-E858CE22372F}"/>
          </ac:spMkLst>
        </pc:spChg>
        <pc:spChg chg="add mod">
          <ac:chgData name="Charlie Cutler" userId="c5b094de-3707-4aae-994d-70175e9a1467" providerId="ADAL" clId="{5F6CA2A8-9A94-4F41-BD3F-BED88639DF45}" dt="2023-07-03T22:13:49.192" v="9" actId="14100"/>
          <ac:spMkLst>
            <pc:docMk/>
            <pc:sldMk cId="2407144887" sldId="261"/>
            <ac:spMk id="102" creationId="{2A6DAC9C-AF21-CC29-192A-3008BFBC3CB8}"/>
          </ac:spMkLst>
        </pc:spChg>
        <pc:spChg chg="add mod">
          <ac:chgData name="Charlie Cutler" userId="c5b094de-3707-4aae-994d-70175e9a1467" providerId="ADAL" clId="{5F6CA2A8-9A94-4F41-BD3F-BED88639DF45}" dt="2023-07-03T22:13:30.326" v="4" actId="255"/>
          <ac:spMkLst>
            <pc:docMk/>
            <pc:sldMk cId="2407144887" sldId="261"/>
            <ac:spMk id="104" creationId="{403DD5E3-0D74-154A-D0DA-1DFB27757D75}"/>
          </ac:spMkLst>
        </pc:spChg>
        <pc:spChg chg="add mod">
          <ac:chgData name="Charlie Cutler" userId="c5b094de-3707-4aae-994d-70175e9a1467" providerId="ADAL" clId="{5F6CA2A8-9A94-4F41-BD3F-BED88639DF45}" dt="2023-07-03T22:13:30.326" v="4" actId="255"/>
          <ac:spMkLst>
            <pc:docMk/>
            <pc:sldMk cId="2407144887" sldId="261"/>
            <ac:spMk id="105" creationId="{6E65D821-3568-D5D7-A3D5-40C97C29CBCD}"/>
          </ac:spMkLst>
        </pc:spChg>
        <pc:spChg chg="add mod">
          <ac:chgData name="Charlie Cutler" userId="c5b094de-3707-4aae-994d-70175e9a1467" providerId="ADAL" clId="{5F6CA2A8-9A94-4F41-BD3F-BED88639DF45}" dt="2023-07-03T22:19:39.917" v="51" actId="20577"/>
          <ac:spMkLst>
            <pc:docMk/>
            <pc:sldMk cId="2407144887" sldId="261"/>
            <ac:spMk id="106" creationId="{7A535653-108B-7654-DFB7-9445CFD8A3DF}"/>
          </ac:spMkLst>
        </pc:spChg>
        <pc:spChg chg="add mod">
          <ac:chgData name="Charlie Cutler" userId="c5b094de-3707-4aae-994d-70175e9a1467" providerId="ADAL" clId="{5F6CA2A8-9A94-4F41-BD3F-BED88639DF45}" dt="2023-07-03T22:13:58.477" v="12"/>
          <ac:spMkLst>
            <pc:docMk/>
            <pc:sldMk cId="2407144887" sldId="261"/>
            <ac:spMk id="107" creationId="{CDEE914D-495C-9129-D03D-0B8CEBCEFEA9}"/>
          </ac:spMkLst>
        </pc:spChg>
        <pc:grpChg chg="add del mod">
          <ac:chgData name="Charlie Cutler" userId="c5b094de-3707-4aae-994d-70175e9a1467" providerId="ADAL" clId="{5F6CA2A8-9A94-4F41-BD3F-BED88639DF45}" dt="2023-07-03T22:13:21.731" v="2"/>
          <ac:grpSpMkLst>
            <pc:docMk/>
            <pc:sldMk cId="2407144887" sldId="261"/>
            <ac:grpSpMk id="11" creationId="{3753EB7C-29DD-2258-7180-384C2C448EFB}"/>
          </ac:grpSpMkLst>
        </pc:grpChg>
        <pc:grpChg chg="add del mod">
          <ac:chgData name="Charlie Cutler" userId="c5b094de-3707-4aae-994d-70175e9a1467" providerId="ADAL" clId="{5F6CA2A8-9A94-4F41-BD3F-BED88639DF45}" dt="2023-07-03T22:13:21.731" v="2"/>
          <ac:grpSpMkLst>
            <pc:docMk/>
            <pc:sldMk cId="2407144887" sldId="261"/>
            <ac:grpSpMk id="15" creationId="{866C7C1F-6D77-FBA0-0D29-3BA02094D16E}"/>
          </ac:grpSpMkLst>
        </pc:grpChg>
        <pc:grpChg chg="mod">
          <ac:chgData name="Charlie Cutler" userId="c5b094de-3707-4aae-994d-70175e9a1467" providerId="ADAL" clId="{5F6CA2A8-9A94-4F41-BD3F-BED88639DF45}" dt="2023-07-03T22:13:18.746" v="1"/>
          <ac:grpSpMkLst>
            <pc:docMk/>
            <pc:sldMk cId="2407144887" sldId="261"/>
            <ac:grpSpMk id="17" creationId="{6D970340-8DD4-AF0F-F830-CB60504AA604}"/>
          </ac:grpSpMkLst>
        </pc:grpChg>
        <pc:grpChg chg="mod">
          <ac:chgData name="Charlie Cutler" userId="c5b094de-3707-4aae-994d-70175e9a1467" providerId="ADAL" clId="{5F6CA2A8-9A94-4F41-BD3F-BED88639DF45}" dt="2023-07-03T22:13:18.746" v="1"/>
          <ac:grpSpMkLst>
            <pc:docMk/>
            <pc:sldMk cId="2407144887" sldId="261"/>
            <ac:grpSpMk id="19" creationId="{DCE431BC-C013-9F00-036C-2249BE6CAED5}"/>
          </ac:grpSpMkLst>
        </pc:grpChg>
        <pc:grpChg chg="mod">
          <ac:chgData name="Charlie Cutler" userId="c5b094de-3707-4aae-994d-70175e9a1467" providerId="ADAL" clId="{5F6CA2A8-9A94-4F41-BD3F-BED88639DF45}" dt="2023-07-03T22:13:18.746" v="1"/>
          <ac:grpSpMkLst>
            <pc:docMk/>
            <pc:sldMk cId="2407144887" sldId="261"/>
            <ac:grpSpMk id="21" creationId="{AC853229-BE32-A7DB-15F6-D39F9DE6BD57}"/>
          </ac:grpSpMkLst>
        </pc:grpChg>
        <pc:grpChg chg="mod">
          <ac:chgData name="Charlie Cutler" userId="c5b094de-3707-4aae-994d-70175e9a1467" providerId="ADAL" clId="{5F6CA2A8-9A94-4F41-BD3F-BED88639DF45}" dt="2023-07-03T22:13:18.746" v="1"/>
          <ac:grpSpMkLst>
            <pc:docMk/>
            <pc:sldMk cId="2407144887" sldId="261"/>
            <ac:grpSpMk id="22" creationId="{3DBC0C45-B2E8-846C-989A-59AE42C8F5B6}"/>
          </ac:grpSpMkLst>
        </pc:grpChg>
        <pc:grpChg chg="add del mod">
          <ac:chgData name="Charlie Cutler" userId="c5b094de-3707-4aae-994d-70175e9a1467" providerId="ADAL" clId="{5F6CA2A8-9A94-4F41-BD3F-BED88639DF45}" dt="2023-07-03T22:13:21.731" v="2"/>
          <ac:grpSpMkLst>
            <pc:docMk/>
            <pc:sldMk cId="2407144887" sldId="261"/>
            <ac:grpSpMk id="27" creationId="{68DC193C-56C4-8C58-973C-62F88F4B14BC}"/>
          </ac:grpSpMkLst>
        </pc:grpChg>
        <pc:grpChg chg="add del mod">
          <ac:chgData name="Charlie Cutler" userId="c5b094de-3707-4aae-994d-70175e9a1467" providerId="ADAL" clId="{5F6CA2A8-9A94-4F41-BD3F-BED88639DF45}" dt="2023-07-03T22:13:21.731" v="2"/>
          <ac:grpSpMkLst>
            <pc:docMk/>
            <pc:sldMk cId="2407144887" sldId="261"/>
            <ac:grpSpMk id="41" creationId="{168505C1-E65E-8155-9D8C-1E6D6A0B195D}"/>
          </ac:grpSpMkLst>
        </pc:grpChg>
        <pc:grpChg chg="add del mod">
          <ac:chgData name="Charlie Cutler" userId="c5b094de-3707-4aae-994d-70175e9a1467" providerId="ADAL" clId="{5F6CA2A8-9A94-4F41-BD3F-BED88639DF45}" dt="2023-07-03T22:13:21.731" v="2"/>
          <ac:grpSpMkLst>
            <pc:docMk/>
            <pc:sldMk cId="2407144887" sldId="261"/>
            <ac:grpSpMk id="46" creationId="{7A22AAE2-D1A7-0868-6B99-D65D2452D3A5}"/>
          </ac:grpSpMkLst>
        </pc:grpChg>
        <pc:grpChg chg="add mod">
          <ac:chgData name="Charlie Cutler" userId="c5b094de-3707-4aae-994d-70175e9a1467" providerId="ADAL" clId="{5F6CA2A8-9A94-4F41-BD3F-BED88639DF45}" dt="2023-07-03T22:14:16.438" v="19" actId="1076"/>
          <ac:grpSpMkLst>
            <pc:docMk/>
            <pc:sldMk cId="2407144887" sldId="261"/>
            <ac:grpSpMk id="63" creationId="{125B7D21-A874-39BC-FBDD-72577C14DB5C}"/>
          </ac:grpSpMkLst>
        </pc:grpChg>
        <pc:grpChg chg="add mod">
          <ac:chgData name="Charlie Cutler" userId="c5b094de-3707-4aae-994d-70175e9a1467" providerId="ADAL" clId="{5F6CA2A8-9A94-4F41-BD3F-BED88639DF45}" dt="2023-07-03T22:14:16.438" v="19" actId="1076"/>
          <ac:grpSpMkLst>
            <pc:docMk/>
            <pc:sldMk cId="2407144887" sldId="261"/>
            <ac:grpSpMk id="67" creationId="{492A259D-A190-AF79-8E55-1B4A4D9CA4B8}"/>
          </ac:grpSpMkLst>
        </pc:grpChg>
        <pc:grpChg chg="mod">
          <ac:chgData name="Charlie Cutler" userId="c5b094de-3707-4aae-994d-70175e9a1467" providerId="ADAL" clId="{5F6CA2A8-9A94-4F41-BD3F-BED88639DF45}" dt="2023-07-03T22:13:22.742" v="3"/>
          <ac:grpSpMkLst>
            <pc:docMk/>
            <pc:sldMk cId="2407144887" sldId="261"/>
            <ac:grpSpMk id="69" creationId="{32AAAA3C-708D-B718-8967-C54871DB8172}"/>
          </ac:grpSpMkLst>
        </pc:grpChg>
        <pc:grpChg chg="mod">
          <ac:chgData name="Charlie Cutler" userId="c5b094de-3707-4aae-994d-70175e9a1467" providerId="ADAL" clId="{5F6CA2A8-9A94-4F41-BD3F-BED88639DF45}" dt="2023-07-03T22:13:22.742" v="3"/>
          <ac:grpSpMkLst>
            <pc:docMk/>
            <pc:sldMk cId="2407144887" sldId="261"/>
            <ac:grpSpMk id="71" creationId="{761BFB68-DBDF-6CFD-D4F2-7AF9BB5F6BFF}"/>
          </ac:grpSpMkLst>
        </pc:grpChg>
        <pc:grpChg chg="mod">
          <ac:chgData name="Charlie Cutler" userId="c5b094de-3707-4aae-994d-70175e9a1467" providerId="ADAL" clId="{5F6CA2A8-9A94-4F41-BD3F-BED88639DF45}" dt="2023-07-03T22:13:22.742" v="3"/>
          <ac:grpSpMkLst>
            <pc:docMk/>
            <pc:sldMk cId="2407144887" sldId="261"/>
            <ac:grpSpMk id="73" creationId="{CDBF413C-FBE9-C57A-6E49-294E75822E02}"/>
          </ac:grpSpMkLst>
        </pc:grpChg>
        <pc:grpChg chg="mod">
          <ac:chgData name="Charlie Cutler" userId="c5b094de-3707-4aae-994d-70175e9a1467" providerId="ADAL" clId="{5F6CA2A8-9A94-4F41-BD3F-BED88639DF45}" dt="2023-07-03T22:13:22.742" v="3"/>
          <ac:grpSpMkLst>
            <pc:docMk/>
            <pc:sldMk cId="2407144887" sldId="261"/>
            <ac:grpSpMk id="74" creationId="{5CB36490-3099-6E62-D6B1-0961A307530C}"/>
          </ac:grpSpMkLst>
        </pc:grpChg>
        <pc:grpChg chg="add mod">
          <ac:chgData name="Charlie Cutler" userId="c5b094de-3707-4aae-994d-70175e9a1467" providerId="ADAL" clId="{5F6CA2A8-9A94-4F41-BD3F-BED88639DF45}" dt="2023-07-03T22:14:16.438" v="19" actId="1076"/>
          <ac:grpSpMkLst>
            <pc:docMk/>
            <pc:sldMk cId="2407144887" sldId="261"/>
            <ac:grpSpMk id="79" creationId="{60FD66D8-E261-40A9-F734-7ABEA3AE8979}"/>
          </ac:grpSpMkLst>
        </pc:grpChg>
        <pc:grpChg chg="add mod">
          <ac:chgData name="Charlie Cutler" userId="c5b094de-3707-4aae-994d-70175e9a1467" providerId="ADAL" clId="{5F6CA2A8-9A94-4F41-BD3F-BED88639DF45}" dt="2023-07-03T22:13:22.742" v="3"/>
          <ac:grpSpMkLst>
            <pc:docMk/>
            <pc:sldMk cId="2407144887" sldId="261"/>
            <ac:grpSpMk id="93" creationId="{E35887AF-66A1-A28A-3A7D-C9A96D62C768}"/>
          </ac:grpSpMkLst>
        </pc:grpChg>
        <pc:grpChg chg="add mod">
          <ac:chgData name="Charlie Cutler" userId="c5b094de-3707-4aae-994d-70175e9a1467" providerId="ADAL" clId="{5F6CA2A8-9A94-4F41-BD3F-BED88639DF45}" dt="2023-07-03T22:13:22.742" v="3"/>
          <ac:grpSpMkLst>
            <pc:docMk/>
            <pc:sldMk cId="2407144887" sldId="261"/>
            <ac:grpSpMk id="98" creationId="{AA1EA70A-C61D-1320-AD5C-9382FFBA323C}"/>
          </ac:grpSpMkLst>
        </pc:grpChg>
        <pc:picChg chg="mod">
          <ac:chgData name="Charlie Cutler" userId="c5b094de-3707-4aae-994d-70175e9a1467" providerId="ADAL" clId="{5F6CA2A8-9A94-4F41-BD3F-BED88639DF45}" dt="2023-07-03T22:13:18.746" v="1"/>
          <ac:picMkLst>
            <pc:docMk/>
            <pc:sldMk cId="2407144887" sldId="261"/>
            <ac:picMk id="12" creationId="{C66381DE-E47D-C5FA-2666-4AE191971044}"/>
          </ac:picMkLst>
        </pc:picChg>
        <pc:picChg chg="mod">
          <ac:chgData name="Charlie Cutler" userId="c5b094de-3707-4aae-994d-70175e9a1467" providerId="ADAL" clId="{5F6CA2A8-9A94-4F41-BD3F-BED88639DF45}" dt="2023-07-03T22:13:18.746" v="1"/>
          <ac:picMkLst>
            <pc:docMk/>
            <pc:sldMk cId="2407144887" sldId="261"/>
            <ac:picMk id="13" creationId="{BE20310D-8853-ED66-4E78-521211AEDA67}"/>
          </ac:picMkLst>
        </pc:picChg>
        <pc:picChg chg="mod">
          <ac:chgData name="Charlie Cutler" userId="c5b094de-3707-4aae-994d-70175e9a1467" providerId="ADAL" clId="{5F6CA2A8-9A94-4F41-BD3F-BED88639DF45}" dt="2023-07-03T22:13:18.746" v="1"/>
          <ac:picMkLst>
            <pc:docMk/>
            <pc:sldMk cId="2407144887" sldId="261"/>
            <ac:picMk id="14" creationId="{48746403-035B-0783-D50A-7605FC08680F}"/>
          </ac:picMkLst>
        </pc:picChg>
        <pc:picChg chg="mod">
          <ac:chgData name="Charlie Cutler" userId="c5b094de-3707-4aae-994d-70175e9a1467" providerId="ADAL" clId="{5F6CA2A8-9A94-4F41-BD3F-BED88639DF45}" dt="2023-07-03T22:13:18.746" v="1"/>
          <ac:picMkLst>
            <pc:docMk/>
            <pc:sldMk cId="2407144887" sldId="261"/>
            <ac:picMk id="16" creationId="{B6FCB361-79B4-FD08-1433-3EAC6D38EC0A}"/>
          </ac:picMkLst>
        </pc:picChg>
        <pc:picChg chg="mod">
          <ac:chgData name="Charlie Cutler" userId="c5b094de-3707-4aae-994d-70175e9a1467" providerId="ADAL" clId="{5F6CA2A8-9A94-4F41-BD3F-BED88639DF45}" dt="2023-07-03T22:13:18.746" v="1"/>
          <ac:picMkLst>
            <pc:docMk/>
            <pc:sldMk cId="2407144887" sldId="261"/>
            <ac:picMk id="18" creationId="{C49F47BD-F85B-7CD9-433B-C91F9FA4C39E}"/>
          </ac:picMkLst>
        </pc:picChg>
        <pc:picChg chg="mod">
          <ac:chgData name="Charlie Cutler" userId="c5b094de-3707-4aae-994d-70175e9a1467" providerId="ADAL" clId="{5F6CA2A8-9A94-4F41-BD3F-BED88639DF45}" dt="2023-07-03T22:13:18.746" v="1"/>
          <ac:picMkLst>
            <pc:docMk/>
            <pc:sldMk cId="2407144887" sldId="261"/>
            <ac:picMk id="20" creationId="{AB968EB2-1F1B-D3BF-5594-E4E89DA0DD67}"/>
          </ac:picMkLst>
        </pc:picChg>
        <pc:picChg chg="mod">
          <ac:chgData name="Charlie Cutler" userId="c5b094de-3707-4aae-994d-70175e9a1467" providerId="ADAL" clId="{5F6CA2A8-9A94-4F41-BD3F-BED88639DF45}" dt="2023-07-03T22:13:18.746" v="1"/>
          <ac:picMkLst>
            <pc:docMk/>
            <pc:sldMk cId="2407144887" sldId="261"/>
            <ac:picMk id="23" creationId="{016E5EED-0D5C-AFC0-382B-1605F14404F4}"/>
          </ac:picMkLst>
        </pc:picChg>
        <pc:picChg chg="mod">
          <ac:chgData name="Charlie Cutler" userId="c5b094de-3707-4aae-994d-70175e9a1467" providerId="ADAL" clId="{5F6CA2A8-9A94-4F41-BD3F-BED88639DF45}" dt="2023-07-03T22:13:18.746" v="1"/>
          <ac:picMkLst>
            <pc:docMk/>
            <pc:sldMk cId="2407144887" sldId="261"/>
            <ac:picMk id="24" creationId="{D4704EE3-4F71-CFA4-E2C7-9F6193937774}"/>
          </ac:picMkLst>
        </pc:picChg>
        <pc:picChg chg="mod">
          <ac:chgData name="Charlie Cutler" userId="c5b094de-3707-4aae-994d-70175e9a1467" providerId="ADAL" clId="{5F6CA2A8-9A94-4F41-BD3F-BED88639DF45}" dt="2023-07-03T22:13:18.746" v="1"/>
          <ac:picMkLst>
            <pc:docMk/>
            <pc:sldMk cId="2407144887" sldId="261"/>
            <ac:picMk id="25" creationId="{DCA80C8A-7E32-7684-DFE0-CF8B6059FE54}"/>
          </ac:picMkLst>
        </pc:picChg>
        <pc:picChg chg="mod">
          <ac:chgData name="Charlie Cutler" userId="c5b094de-3707-4aae-994d-70175e9a1467" providerId="ADAL" clId="{5F6CA2A8-9A94-4F41-BD3F-BED88639DF45}" dt="2023-07-03T22:13:18.746" v="1"/>
          <ac:picMkLst>
            <pc:docMk/>
            <pc:sldMk cId="2407144887" sldId="261"/>
            <ac:picMk id="26" creationId="{EAC521C3-D94D-9E3E-1A3A-B0453C8F2591}"/>
          </ac:picMkLst>
        </pc:picChg>
        <pc:picChg chg="mod">
          <ac:chgData name="Charlie Cutler" userId="c5b094de-3707-4aae-994d-70175e9a1467" providerId="ADAL" clId="{5F6CA2A8-9A94-4F41-BD3F-BED88639DF45}" dt="2023-07-03T22:13:18.746" v="1"/>
          <ac:picMkLst>
            <pc:docMk/>
            <pc:sldMk cId="2407144887" sldId="261"/>
            <ac:picMk id="28" creationId="{11CB16C5-979D-C135-6CD2-628B75830FD0}"/>
          </ac:picMkLst>
        </pc:picChg>
        <pc:picChg chg="mod">
          <ac:chgData name="Charlie Cutler" userId="c5b094de-3707-4aae-994d-70175e9a1467" providerId="ADAL" clId="{5F6CA2A8-9A94-4F41-BD3F-BED88639DF45}" dt="2023-07-03T22:13:18.746" v="1"/>
          <ac:picMkLst>
            <pc:docMk/>
            <pc:sldMk cId="2407144887" sldId="261"/>
            <ac:picMk id="29" creationId="{792B207C-371F-FA75-C612-5F86FC95D265}"/>
          </ac:picMkLst>
        </pc:picChg>
        <pc:picChg chg="add del mod">
          <ac:chgData name="Charlie Cutler" userId="c5b094de-3707-4aae-994d-70175e9a1467" providerId="ADAL" clId="{5F6CA2A8-9A94-4F41-BD3F-BED88639DF45}" dt="2023-07-03T22:13:21.731" v="2"/>
          <ac:picMkLst>
            <pc:docMk/>
            <pc:sldMk cId="2407144887" sldId="261"/>
            <ac:picMk id="35" creationId="{0CFB5EC7-33C2-35FE-34D2-D4DC481AE9D4}"/>
          </ac:picMkLst>
        </pc:picChg>
        <pc:picChg chg="add del mod">
          <ac:chgData name="Charlie Cutler" userId="c5b094de-3707-4aae-994d-70175e9a1467" providerId="ADAL" clId="{5F6CA2A8-9A94-4F41-BD3F-BED88639DF45}" dt="2023-07-03T22:13:21.731" v="2"/>
          <ac:picMkLst>
            <pc:docMk/>
            <pc:sldMk cId="2407144887" sldId="261"/>
            <ac:picMk id="36" creationId="{28F2E3DE-806A-3EC3-8F4F-1A288175BC27}"/>
          </ac:picMkLst>
        </pc:picChg>
        <pc:picChg chg="add del mod">
          <ac:chgData name="Charlie Cutler" userId="c5b094de-3707-4aae-994d-70175e9a1467" providerId="ADAL" clId="{5F6CA2A8-9A94-4F41-BD3F-BED88639DF45}" dt="2023-07-03T22:13:21.731" v="2"/>
          <ac:picMkLst>
            <pc:docMk/>
            <pc:sldMk cId="2407144887" sldId="261"/>
            <ac:picMk id="37" creationId="{9B64DB9A-05E2-764C-D9C8-EBC75FA45A68}"/>
          </ac:picMkLst>
        </pc:picChg>
        <pc:picChg chg="mod">
          <ac:chgData name="Charlie Cutler" userId="c5b094de-3707-4aae-994d-70175e9a1467" providerId="ADAL" clId="{5F6CA2A8-9A94-4F41-BD3F-BED88639DF45}" dt="2023-07-03T22:13:18.746" v="1"/>
          <ac:picMkLst>
            <pc:docMk/>
            <pc:sldMk cId="2407144887" sldId="261"/>
            <ac:picMk id="42" creationId="{EB0257C4-B494-68E6-276F-6D58C35DB0B9}"/>
          </ac:picMkLst>
        </pc:picChg>
        <pc:picChg chg="mod">
          <ac:chgData name="Charlie Cutler" userId="c5b094de-3707-4aae-994d-70175e9a1467" providerId="ADAL" clId="{5F6CA2A8-9A94-4F41-BD3F-BED88639DF45}" dt="2023-07-03T22:13:18.746" v="1"/>
          <ac:picMkLst>
            <pc:docMk/>
            <pc:sldMk cId="2407144887" sldId="261"/>
            <ac:picMk id="43" creationId="{EEB65559-721B-27C9-320A-32C804C8F5B1}"/>
          </ac:picMkLst>
        </pc:picChg>
        <pc:picChg chg="add del mod">
          <ac:chgData name="Charlie Cutler" userId="c5b094de-3707-4aae-994d-70175e9a1467" providerId="ADAL" clId="{5F6CA2A8-9A94-4F41-BD3F-BED88639DF45}" dt="2023-07-03T22:13:21.731" v="2"/>
          <ac:picMkLst>
            <pc:docMk/>
            <pc:sldMk cId="2407144887" sldId="261"/>
            <ac:picMk id="44" creationId="{57F242A2-C694-3689-F35C-68F8922E75A3}"/>
          </ac:picMkLst>
        </pc:picChg>
        <pc:picChg chg="add del mod">
          <ac:chgData name="Charlie Cutler" userId="c5b094de-3707-4aae-994d-70175e9a1467" providerId="ADAL" clId="{5F6CA2A8-9A94-4F41-BD3F-BED88639DF45}" dt="2023-07-03T22:13:21.731" v="2"/>
          <ac:picMkLst>
            <pc:docMk/>
            <pc:sldMk cId="2407144887" sldId="261"/>
            <ac:picMk id="45" creationId="{E09E1F49-81AF-61C1-89FF-A07EAAC037DA}"/>
          </ac:picMkLst>
        </pc:picChg>
        <pc:picChg chg="mod">
          <ac:chgData name="Charlie Cutler" userId="c5b094de-3707-4aae-994d-70175e9a1467" providerId="ADAL" clId="{5F6CA2A8-9A94-4F41-BD3F-BED88639DF45}" dt="2023-07-03T22:13:18.746" v="1"/>
          <ac:picMkLst>
            <pc:docMk/>
            <pc:sldMk cId="2407144887" sldId="261"/>
            <ac:picMk id="49" creationId="{F9719936-47AB-BE16-3572-B996ACA8008B}"/>
          </ac:picMkLst>
        </pc:picChg>
        <pc:picChg chg="add del mod">
          <ac:chgData name="Charlie Cutler" userId="c5b094de-3707-4aae-994d-70175e9a1467" providerId="ADAL" clId="{5F6CA2A8-9A94-4F41-BD3F-BED88639DF45}" dt="2023-07-03T22:13:21.731" v="2"/>
          <ac:picMkLst>
            <pc:docMk/>
            <pc:sldMk cId="2407144887" sldId="261"/>
            <ac:picMk id="51" creationId="{78FAA0EC-875D-E3F1-9182-E3335B4D6BB0}"/>
          </ac:picMkLst>
        </pc:picChg>
        <pc:picChg chg="mod">
          <ac:chgData name="Charlie Cutler" userId="c5b094de-3707-4aae-994d-70175e9a1467" providerId="ADAL" clId="{5F6CA2A8-9A94-4F41-BD3F-BED88639DF45}" dt="2023-07-03T22:13:22.742" v="3"/>
          <ac:picMkLst>
            <pc:docMk/>
            <pc:sldMk cId="2407144887" sldId="261"/>
            <ac:picMk id="64" creationId="{5B19746B-8DE8-D7F6-6F94-A3CEB5E7BAD4}"/>
          </ac:picMkLst>
        </pc:picChg>
        <pc:picChg chg="mod">
          <ac:chgData name="Charlie Cutler" userId="c5b094de-3707-4aae-994d-70175e9a1467" providerId="ADAL" clId="{5F6CA2A8-9A94-4F41-BD3F-BED88639DF45}" dt="2023-07-03T22:13:22.742" v="3"/>
          <ac:picMkLst>
            <pc:docMk/>
            <pc:sldMk cId="2407144887" sldId="261"/>
            <ac:picMk id="65" creationId="{2A08E191-720B-DB97-C22C-430F0E5B2301}"/>
          </ac:picMkLst>
        </pc:picChg>
        <pc:picChg chg="mod">
          <ac:chgData name="Charlie Cutler" userId="c5b094de-3707-4aae-994d-70175e9a1467" providerId="ADAL" clId="{5F6CA2A8-9A94-4F41-BD3F-BED88639DF45}" dt="2023-07-03T22:13:22.742" v="3"/>
          <ac:picMkLst>
            <pc:docMk/>
            <pc:sldMk cId="2407144887" sldId="261"/>
            <ac:picMk id="66" creationId="{69FB626F-9157-0C83-B495-D94AECAF063D}"/>
          </ac:picMkLst>
        </pc:picChg>
        <pc:picChg chg="mod">
          <ac:chgData name="Charlie Cutler" userId="c5b094de-3707-4aae-994d-70175e9a1467" providerId="ADAL" clId="{5F6CA2A8-9A94-4F41-BD3F-BED88639DF45}" dt="2023-07-03T22:13:22.742" v="3"/>
          <ac:picMkLst>
            <pc:docMk/>
            <pc:sldMk cId="2407144887" sldId="261"/>
            <ac:picMk id="68" creationId="{CC91D3C6-13EA-57EF-8B6B-8F8061A15A30}"/>
          </ac:picMkLst>
        </pc:picChg>
        <pc:picChg chg="mod">
          <ac:chgData name="Charlie Cutler" userId="c5b094de-3707-4aae-994d-70175e9a1467" providerId="ADAL" clId="{5F6CA2A8-9A94-4F41-BD3F-BED88639DF45}" dt="2023-07-03T22:13:22.742" v="3"/>
          <ac:picMkLst>
            <pc:docMk/>
            <pc:sldMk cId="2407144887" sldId="261"/>
            <ac:picMk id="70" creationId="{E7A32CAD-35CE-6118-1826-0CCA00161481}"/>
          </ac:picMkLst>
        </pc:picChg>
        <pc:picChg chg="mod">
          <ac:chgData name="Charlie Cutler" userId="c5b094de-3707-4aae-994d-70175e9a1467" providerId="ADAL" clId="{5F6CA2A8-9A94-4F41-BD3F-BED88639DF45}" dt="2023-07-03T22:13:22.742" v="3"/>
          <ac:picMkLst>
            <pc:docMk/>
            <pc:sldMk cId="2407144887" sldId="261"/>
            <ac:picMk id="72" creationId="{F0596671-D08F-1F09-DA52-A26E255E7B7C}"/>
          </ac:picMkLst>
        </pc:picChg>
        <pc:picChg chg="mod">
          <ac:chgData name="Charlie Cutler" userId="c5b094de-3707-4aae-994d-70175e9a1467" providerId="ADAL" clId="{5F6CA2A8-9A94-4F41-BD3F-BED88639DF45}" dt="2023-07-03T22:13:22.742" v="3"/>
          <ac:picMkLst>
            <pc:docMk/>
            <pc:sldMk cId="2407144887" sldId="261"/>
            <ac:picMk id="75" creationId="{C13D9B68-1E50-FF92-60F2-94D9F7DC4CCC}"/>
          </ac:picMkLst>
        </pc:picChg>
        <pc:picChg chg="mod">
          <ac:chgData name="Charlie Cutler" userId="c5b094de-3707-4aae-994d-70175e9a1467" providerId="ADAL" clId="{5F6CA2A8-9A94-4F41-BD3F-BED88639DF45}" dt="2023-07-03T22:13:22.742" v="3"/>
          <ac:picMkLst>
            <pc:docMk/>
            <pc:sldMk cId="2407144887" sldId="261"/>
            <ac:picMk id="76" creationId="{4BAE0A18-25E7-E6CF-D47A-1EE74B81FED1}"/>
          </ac:picMkLst>
        </pc:picChg>
        <pc:picChg chg="mod">
          <ac:chgData name="Charlie Cutler" userId="c5b094de-3707-4aae-994d-70175e9a1467" providerId="ADAL" clId="{5F6CA2A8-9A94-4F41-BD3F-BED88639DF45}" dt="2023-07-03T22:13:22.742" v="3"/>
          <ac:picMkLst>
            <pc:docMk/>
            <pc:sldMk cId="2407144887" sldId="261"/>
            <ac:picMk id="77" creationId="{A0F23EB2-60EC-C5C4-A6BE-39893886551F}"/>
          </ac:picMkLst>
        </pc:picChg>
        <pc:picChg chg="mod">
          <ac:chgData name="Charlie Cutler" userId="c5b094de-3707-4aae-994d-70175e9a1467" providerId="ADAL" clId="{5F6CA2A8-9A94-4F41-BD3F-BED88639DF45}" dt="2023-07-03T22:13:22.742" v="3"/>
          <ac:picMkLst>
            <pc:docMk/>
            <pc:sldMk cId="2407144887" sldId="261"/>
            <ac:picMk id="78" creationId="{785FF5D7-ED7F-C098-A39E-E1506B82C616}"/>
          </ac:picMkLst>
        </pc:picChg>
        <pc:picChg chg="mod">
          <ac:chgData name="Charlie Cutler" userId="c5b094de-3707-4aae-994d-70175e9a1467" providerId="ADAL" clId="{5F6CA2A8-9A94-4F41-BD3F-BED88639DF45}" dt="2023-07-03T22:13:22.742" v="3"/>
          <ac:picMkLst>
            <pc:docMk/>
            <pc:sldMk cId="2407144887" sldId="261"/>
            <ac:picMk id="80" creationId="{1EADA33D-F015-A184-9BD0-3C540E6AA5A1}"/>
          </ac:picMkLst>
        </pc:picChg>
        <pc:picChg chg="mod">
          <ac:chgData name="Charlie Cutler" userId="c5b094de-3707-4aae-994d-70175e9a1467" providerId="ADAL" clId="{5F6CA2A8-9A94-4F41-BD3F-BED88639DF45}" dt="2023-07-03T22:13:22.742" v="3"/>
          <ac:picMkLst>
            <pc:docMk/>
            <pc:sldMk cId="2407144887" sldId="261"/>
            <ac:picMk id="81" creationId="{73D3941E-353D-052B-6914-2A4ACCD4D812}"/>
          </ac:picMkLst>
        </pc:picChg>
        <pc:picChg chg="add mod">
          <ac:chgData name="Charlie Cutler" userId="c5b094de-3707-4aae-994d-70175e9a1467" providerId="ADAL" clId="{5F6CA2A8-9A94-4F41-BD3F-BED88639DF45}" dt="2023-07-03T22:14:16.438" v="19" actId="1076"/>
          <ac:picMkLst>
            <pc:docMk/>
            <pc:sldMk cId="2407144887" sldId="261"/>
            <ac:picMk id="87" creationId="{33B628D4-E747-F454-7353-4E14E7AC8467}"/>
          </ac:picMkLst>
        </pc:picChg>
        <pc:picChg chg="add mod">
          <ac:chgData name="Charlie Cutler" userId="c5b094de-3707-4aae-994d-70175e9a1467" providerId="ADAL" clId="{5F6CA2A8-9A94-4F41-BD3F-BED88639DF45}" dt="2023-07-03T22:14:16.438" v="19" actId="1076"/>
          <ac:picMkLst>
            <pc:docMk/>
            <pc:sldMk cId="2407144887" sldId="261"/>
            <ac:picMk id="88" creationId="{1F567C03-818E-29E9-3085-5DB7684A0629}"/>
          </ac:picMkLst>
        </pc:picChg>
        <pc:picChg chg="add mod">
          <ac:chgData name="Charlie Cutler" userId="c5b094de-3707-4aae-994d-70175e9a1467" providerId="ADAL" clId="{5F6CA2A8-9A94-4F41-BD3F-BED88639DF45}" dt="2023-07-03T22:14:16.438" v="19" actId="1076"/>
          <ac:picMkLst>
            <pc:docMk/>
            <pc:sldMk cId="2407144887" sldId="261"/>
            <ac:picMk id="89" creationId="{363D16C0-BD27-A97A-B016-47553E366332}"/>
          </ac:picMkLst>
        </pc:picChg>
        <pc:picChg chg="mod">
          <ac:chgData name="Charlie Cutler" userId="c5b094de-3707-4aae-994d-70175e9a1467" providerId="ADAL" clId="{5F6CA2A8-9A94-4F41-BD3F-BED88639DF45}" dt="2023-07-03T22:13:22.742" v="3"/>
          <ac:picMkLst>
            <pc:docMk/>
            <pc:sldMk cId="2407144887" sldId="261"/>
            <ac:picMk id="94" creationId="{6EA784B8-DC8D-1B21-8403-133CDF607587}"/>
          </ac:picMkLst>
        </pc:picChg>
        <pc:picChg chg="mod">
          <ac:chgData name="Charlie Cutler" userId="c5b094de-3707-4aae-994d-70175e9a1467" providerId="ADAL" clId="{5F6CA2A8-9A94-4F41-BD3F-BED88639DF45}" dt="2023-07-03T22:13:22.742" v="3"/>
          <ac:picMkLst>
            <pc:docMk/>
            <pc:sldMk cId="2407144887" sldId="261"/>
            <ac:picMk id="95" creationId="{4ABA20CD-4506-2267-95C0-AE9F1B380467}"/>
          </ac:picMkLst>
        </pc:picChg>
        <pc:picChg chg="add mod">
          <ac:chgData name="Charlie Cutler" userId="c5b094de-3707-4aae-994d-70175e9a1467" providerId="ADAL" clId="{5F6CA2A8-9A94-4F41-BD3F-BED88639DF45}" dt="2023-07-03T22:13:22.742" v="3"/>
          <ac:picMkLst>
            <pc:docMk/>
            <pc:sldMk cId="2407144887" sldId="261"/>
            <ac:picMk id="96" creationId="{0E9E3865-6FD4-2A1A-32C0-CE1481D2C565}"/>
          </ac:picMkLst>
        </pc:picChg>
        <pc:picChg chg="add mod">
          <ac:chgData name="Charlie Cutler" userId="c5b094de-3707-4aae-994d-70175e9a1467" providerId="ADAL" clId="{5F6CA2A8-9A94-4F41-BD3F-BED88639DF45}" dt="2023-07-03T22:13:22.742" v="3"/>
          <ac:picMkLst>
            <pc:docMk/>
            <pc:sldMk cId="2407144887" sldId="261"/>
            <ac:picMk id="97" creationId="{0274200F-4FF2-6054-0ABF-B06F776E227F}"/>
          </ac:picMkLst>
        </pc:picChg>
        <pc:picChg chg="mod">
          <ac:chgData name="Charlie Cutler" userId="c5b094de-3707-4aae-994d-70175e9a1467" providerId="ADAL" clId="{5F6CA2A8-9A94-4F41-BD3F-BED88639DF45}" dt="2023-07-03T22:13:22.742" v="3"/>
          <ac:picMkLst>
            <pc:docMk/>
            <pc:sldMk cId="2407144887" sldId="261"/>
            <ac:picMk id="101" creationId="{3AC225C3-38E1-7B12-6710-3C4C5D830C54}"/>
          </ac:picMkLst>
        </pc:picChg>
        <pc:picChg chg="add mod">
          <ac:chgData name="Charlie Cutler" userId="c5b094de-3707-4aae-994d-70175e9a1467" providerId="ADAL" clId="{5F6CA2A8-9A94-4F41-BD3F-BED88639DF45}" dt="2023-07-03T22:13:22.742" v="3"/>
          <ac:picMkLst>
            <pc:docMk/>
            <pc:sldMk cId="2407144887" sldId="261"/>
            <ac:picMk id="103" creationId="{931C718C-93DC-85D9-E612-7CC4181B4C71}"/>
          </ac:picMkLst>
        </pc:picChg>
        <pc:cxnChg chg="add del mod">
          <ac:chgData name="Charlie Cutler" userId="c5b094de-3707-4aae-994d-70175e9a1467" providerId="ADAL" clId="{5F6CA2A8-9A94-4F41-BD3F-BED88639DF45}" dt="2023-07-03T22:13:21.731" v="2"/>
          <ac:cxnSpMkLst>
            <pc:docMk/>
            <pc:sldMk cId="2407144887" sldId="261"/>
            <ac:cxnSpMk id="31" creationId="{B39311CA-AA3D-26B9-E4C6-5BCBC980210E}"/>
          </ac:cxnSpMkLst>
        </pc:cxnChg>
        <pc:cxnChg chg="add del mod">
          <ac:chgData name="Charlie Cutler" userId="c5b094de-3707-4aae-994d-70175e9a1467" providerId="ADAL" clId="{5F6CA2A8-9A94-4F41-BD3F-BED88639DF45}" dt="2023-07-03T22:13:21.731" v="2"/>
          <ac:cxnSpMkLst>
            <pc:docMk/>
            <pc:sldMk cId="2407144887" sldId="261"/>
            <ac:cxnSpMk id="32" creationId="{6A48EF90-1B37-0394-C60D-9433C7FE730D}"/>
          </ac:cxnSpMkLst>
        </pc:cxnChg>
        <pc:cxnChg chg="add mod">
          <ac:chgData name="Charlie Cutler" userId="c5b094de-3707-4aae-994d-70175e9a1467" providerId="ADAL" clId="{5F6CA2A8-9A94-4F41-BD3F-BED88639DF45}" dt="2023-07-03T22:14:16.438" v="19" actId="1076"/>
          <ac:cxnSpMkLst>
            <pc:docMk/>
            <pc:sldMk cId="2407144887" sldId="261"/>
            <ac:cxnSpMk id="83" creationId="{23F53808-E9EF-4A50-9CF1-CAE953D92DC6}"/>
          </ac:cxnSpMkLst>
        </pc:cxnChg>
        <pc:cxnChg chg="add mod">
          <ac:chgData name="Charlie Cutler" userId="c5b094de-3707-4aae-994d-70175e9a1467" providerId="ADAL" clId="{5F6CA2A8-9A94-4F41-BD3F-BED88639DF45}" dt="2023-07-03T22:14:16.438" v="19" actId="1076"/>
          <ac:cxnSpMkLst>
            <pc:docMk/>
            <pc:sldMk cId="2407144887" sldId="261"/>
            <ac:cxnSpMk id="84" creationId="{1E507F6F-783A-09AB-9DA6-2BE3ED3EEFFB}"/>
          </ac:cxnSpMkLst>
        </pc:cxnChg>
        <pc:cxnChg chg="add mod">
          <ac:chgData name="Charlie Cutler" userId="c5b094de-3707-4aae-994d-70175e9a1467" providerId="ADAL" clId="{5F6CA2A8-9A94-4F41-BD3F-BED88639DF45}" dt="2023-07-03T22:14:50.464" v="36" actId="14100"/>
          <ac:cxnSpMkLst>
            <pc:docMk/>
            <pc:sldMk cId="2407144887" sldId="261"/>
            <ac:cxnSpMk id="110" creationId="{5B7FC483-EBBA-A0CE-442B-EF5CBA16BD3B}"/>
          </ac:cxnSpMkLst>
        </pc:cxnChg>
        <pc:cxnChg chg="add mod">
          <ac:chgData name="Charlie Cutler" userId="c5b094de-3707-4aae-994d-70175e9a1467" providerId="ADAL" clId="{5F6CA2A8-9A94-4F41-BD3F-BED88639DF45}" dt="2023-07-03T22:15:13.852" v="41" actId="14100"/>
          <ac:cxnSpMkLst>
            <pc:docMk/>
            <pc:sldMk cId="2407144887" sldId="261"/>
            <ac:cxnSpMk id="112" creationId="{69783FB3-B078-4F78-C480-E4D46574659A}"/>
          </ac:cxnSpMkLst>
        </pc:cxnChg>
      </pc:sldChg>
    </pc:docChg>
  </pc:docChgLst>
  <pc:docChgLst>
    <pc:chgData name="Holly Caston" userId="2b357499-4212-4530-a586-03742ab77c56" providerId="ADAL" clId="{E723F05B-7F68-4934-92A4-2727C45C01BC}"/>
    <pc:docChg chg="modSld">
      <pc:chgData name="Holly Caston" userId="2b357499-4212-4530-a586-03742ab77c56" providerId="ADAL" clId="{E723F05B-7F68-4934-92A4-2727C45C01BC}" dt="2024-06-24T13:23:06.254" v="7" actId="20577"/>
      <pc:docMkLst>
        <pc:docMk/>
      </pc:docMkLst>
      <pc:sldChg chg="modNotesTx">
        <pc:chgData name="Holly Caston" userId="2b357499-4212-4530-a586-03742ab77c56" providerId="ADAL" clId="{E723F05B-7F68-4934-92A4-2727C45C01BC}" dt="2024-06-24T13:23:06.254" v="7" actId="20577"/>
        <pc:sldMkLst>
          <pc:docMk/>
          <pc:sldMk cId="16136911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E204B5A-DF1A-422B-8E34-C818CF8FD4D7}" type="datetimeFigureOut">
              <a:rPr lang="en-GB" smtClean="0"/>
              <a:t>22/08/2024</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2A9E722-A5C7-4E09-A010-6385BADDE222}" type="slidenum">
              <a:rPr lang="en-GB" smtClean="0"/>
              <a:t>‹#›</a:t>
            </a:fld>
            <a:endParaRPr lang="en-GB"/>
          </a:p>
        </p:txBody>
      </p:sp>
    </p:spTree>
    <p:extLst>
      <p:ext uri="{BB962C8B-B14F-4D97-AF65-F5344CB8AC3E}">
        <p14:creationId xmlns:p14="http://schemas.microsoft.com/office/powerpoint/2010/main" val="15214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Hill (CC0) – </a:t>
            </a:r>
            <a:r>
              <a:rPr lang="en-US" dirty="0"/>
              <a:t>https://</a:t>
            </a:r>
            <a:r>
              <a:rPr lang="en-US" dirty="0" err="1"/>
              <a:t>pxhere.com</a:t>
            </a:r>
            <a:r>
              <a:rPr lang="en-US" dirty="0"/>
              <a:t>/</a:t>
            </a:r>
            <a:r>
              <a:rPr lang="en-US" dirty="0" err="1"/>
              <a:t>en</a:t>
            </a:r>
            <a:r>
              <a:rPr lang="en-US" dirty="0"/>
              <a:t>/photo/719295</a:t>
            </a:r>
          </a:p>
          <a:p>
            <a:r>
              <a:rPr lang="en-US" b="1" dirty="0"/>
              <a:t>Village (CC0) – </a:t>
            </a:r>
            <a:r>
              <a:rPr lang="en-US" dirty="0"/>
              <a:t>https://</a:t>
            </a:r>
            <a:r>
              <a:rPr lang="en-US" dirty="0" err="1"/>
              <a:t>pixabay.com</a:t>
            </a:r>
            <a:r>
              <a:rPr lang="en-US" dirty="0"/>
              <a:t>/</a:t>
            </a:r>
            <a:r>
              <a:rPr lang="en-US" dirty="0" err="1"/>
              <a:t>fr</a:t>
            </a:r>
            <a:r>
              <a:rPr lang="en-US" dirty="0"/>
              <a:t>/photos/village-traditionnel-la-campagne-6787199/</a:t>
            </a:r>
          </a:p>
          <a:p>
            <a:r>
              <a:rPr lang="en-US" b="1" dirty="0"/>
              <a:t>Town (CC0) –</a:t>
            </a:r>
            <a:r>
              <a:rPr lang="en-US" b="0" dirty="0"/>
              <a:t> https://</a:t>
            </a:r>
            <a:r>
              <a:rPr lang="en-US" b="0" dirty="0" err="1"/>
              <a:t>pixabay.com</a:t>
            </a:r>
            <a:r>
              <a:rPr lang="en-US" b="0" dirty="0"/>
              <a:t>/</a:t>
            </a:r>
            <a:r>
              <a:rPr lang="en-US" b="0" dirty="0" err="1"/>
              <a:t>fr</a:t>
            </a:r>
            <a:r>
              <a:rPr lang="en-US" b="0" dirty="0"/>
              <a:t>/photos/angleterre-ville-vieille-4113666/</a:t>
            </a:r>
          </a:p>
          <a:p>
            <a:r>
              <a:rPr lang="en-US" b="1" dirty="0"/>
              <a:t>City (CC0) – </a:t>
            </a:r>
            <a:r>
              <a:rPr lang="en-US" dirty="0"/>
              <a:t>https://</a:t>
            </a:r>
            <a:r>
              <a:rPr lang="en-US" dirty="0" err="1"/>
              <a:t>pxhere.com</a:t>
            </a:r>
            <a:r>
              <a:rPr lang="en-US" dirty="0"/>
              <a:t>/</a:t>
            </a:r>
            <a:r>
              <a:rPr lang="en-US" dirty="0" err="1"/>
              <a:t>en</a:t>
            </a:r>
            <a:r>
              <a:rPr lang="en-US" dirty="0"/>
              <a:t>/photo/285</a:t>
            </a:r>
          </a:p>
          <a:p>
            <a:endParaRPr lang="en-US" dirty="0"/>
          </a:p>
          <a:p>
            <a:r>
              <a:rPr lang="en-GB" b="1" dirty="0"/>
              <a:t>Google (2024), </a:t>
            </a:r>
            <a:r>
              <a:rPr lang="en-GB" b="0" dirty="0"/>
              <a:t>Pegasus Primary School, Oxford, 51.723639103316884, -1.185901442282043.</a:t>
            </a:r>
            <a:endParaRPr lang="en-GB" b="1" dirty="0"/>
          </a:p>
          <a:p>
            <a:r>
              <a:rPr lang="en-GB" b="0" dirty="0"/>
              <a:t>Available at: </a:t>
            </a:r>
            <a:r>
              <a:rPr lang="en-GB" dirty="0"/>
              <a:t>https://</a:t>
            </a:r>
            <a:r>
              <a:rPr lang="en-GB" dirty="0" err="1"/>
              <a:t>www.google.com</a:t>
            </a:r>
            <a:r>
              <a:rPr lang="en-GB" dirty="0"/>
              <a:t>/maps/place/</a:t>
            </a:r>
            <a:r>
              <a:rPr lang="en-GB" dirty="0" err="1"/>
              <a:t>Pegasus+Primary+School</a:t>
            </a:r>
            <a:r>
              <a:rPr lang="en-GB" dirty="0"/>
              <a:t>/@51.7212797,-1.1952248,17z/data=!4m6!3m5!1s0x4876c054d456e0bb:0x85e29582ad8f694f!8m2!3d51.7211335!4d-1.1928966!16s%2Fg%2F1tdwplfc?entry=</a:t>
            </a:r>
            <a:r>
              <a:rPr lang="en-GB" dirty="0" err="1"/>
              <a:t>ttu</a:t>
            </a:r>
            <a:r>
              <a:rPr lang="en-GB" dirty="0"/>
              <a:t> (Accessed: 16.08.2024).</a:t>
            </a:r>
          </a:p>
        </p:txBody>
      </p:sp>
      <p:sp>
        <p:nvSpPr>
          <p:cNvPr id="4" name="Slide Number Placeholder 3"/>
          <p:cNvSpPr>
            <a:spLocks noGrp="1"/>
          </p:cNvSpPr>
          <p:nvPr>
            <p:ph type="sldNum" sz="quarter" idx="5"/>
          </p:nvPr>
        </p:nvSpPr>
        <p:spPr/>
        <p:txBody>
          <a:bodyPr/>
          <a:lstStyle/>
          <a:p>
            <a:fld id="{D2A9E722-A5C7-4E09-A010-6385BADDE222}" type="slidenum">
              <a:rPr lang="en-GB" smtClean="0"/>
              <a:t>1</a:t>
            </a:fld>
            <a:endParaRPr lang="en-GB"/>
          </a:p>
        </p:txBody>
      </p:sp>
    </p:spTree>
    <p:extLst>
      <p:ext uri="{BB962C8B-B14F-4D97-AF65-F5344CB8AC3E}">
        <p14:creationId xmlns:p14="http://schemas.microsoft.com/office/powerpoint/2010/main" val="602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All images – </a:t>
            </a:r>
            <a:r>
              <a:rPr lang="en-GB" dirty="0"/>
              <a:t>United Learning </a:t>
            </a:r>
          </a:p>
        </p:txBody>
      </p:sp>
      <p:sp>
        <p:nvSpPr>
          <p:cNvPr id="4" name="Slide Number Placeholder 3"/>
          <p:cNvSpPr>
            <a:spLocks noGrp="1"/>
          </p:cNvSpPr>
          <p:nvPr>
            <p:ph type="sldNum" sz="quarter" idx="5"/>
          </p:nvPr>
        </p:nvSpPr>
        <p:spPr/>
        <p:txBody>
          <a:bodyPr/>
          <a:lstStyle/>
          <a:p>
            <a:fld id="{D2A9E722-A5C7-4E09-A010-6385BADDE222}" type="slidenum">
              <a:rPr lang="en-GB" smtClean="0"/>
              <a:t>2</a:t>
            </a:fld>
            <a:endParaRPr lang="en-GB"/>
          </a:p>
        </p:txBody>
      </p:sp>
    </p:spTree>
    <p:extLst>
      <p:ext uri="{BB962C8B-B14F-4D97-AF65-F5344CB8AC3E}">
        <p14:creationId xmlns:p14="http://schemas.microsoft.com/office/powerpoint/2010/main" val="305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CD5CFC4-DDB0-4A8F-8826-459EC8D33B25}"/>
              </a:ext>
            </a:extLst>
          </p:cNvPr>
          <p:cNvSpPr/>
          <p:nvPr userDrawn="1"/>
        </p:nvSpPr>
        <p:spPr>
          <a:xfrm>
            <a:off x="51752" y="251608"/>
            <a:ext cx="6203769" cy="65659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p>
        </p:txBody>
      </p:sp>
    </p:spTree>
    <p:extLst>
      <p:ext uri="{BB962C8B-B14F-4D97-AF65-F5344CB8AC3E}">
        <p14:creationId xmlns:p14="http://schemas.microsoft.com/office/powerpoint/2010/main" val="349809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46166" y="6217602"/>
            <a:ext cx="1555380" cy="1321435"/>
            <a:chOff x="-746166"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46166" y="6217602"/>
              <a:ext cx="1555380" cy="1321435"/>
            </a:xfrm>
            <a:prstGeom prst="arc">
              <a:avLst>
                <a:gd name="adj1" fmla="val 16252508"/>
                <a:gd name="adj2" fmla="val 20226505"/>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81242036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FBED5F2C-32EF-4D85-B8A9-3AD9286B86E2}"/>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Geography | Year 1 – Autumn | </a:t>
            </a:r>
            <a:r>
              <a:rPr lang="en-US" sz="1000" kern="120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7">
            <a:extLst>
              <a:ext uri="{FF2B5EF4-FFF2-40B4-BE49-F238E27FC236}">
                <a16:creationId xmlns:a16="http://schemas.microsoft.com/office/drawing/2014/main" id="{9D599DF5-5ED4-B085-1EA1-97297F27B6F7}"/>
              </a:ext>
            </a:extLst>
          </p:cNvPr>
          <p:cNvSpPr txBox="1">
            <a:spLocks/>
          </p:cNvSpPr>
          <p:nvPr/>
        </p:nvSpPr>
        <p:spPr>
          <a:xfrm>
            <a:off x="88357" y="251608"/>
            <a:ext cx="5496897" cy="656590"/>
          </a:xfrm>
          <a:prstGeom prst="rect">
            <a:avLst/>
          </a:prstGeom>
          <a:noFill/>
        </p:spPr>
        <p:txBody>
          <a:bodyPr vert="horz" wrap="square" lIns="91440" tIns="45720" rIns="91440" bIns="45720" rtlCol="0" anchor="ctr">
            <a:noAutofit/>
          </a:bodyPr>
          <a:lstStyle/>
          <a:p>
            <a:pPr>
              <a:lnSpc>
                <a:spcPct val="107000"/>
              </a:lnSpc>
              <a:spcAft>
                <a:spcPts val="800"/>
              </a:spcAft>
            </a:pPr>
            <a:r>
              <a:rPr lang="en-US" sz="3000" b="1" spc="100">
                <a:effectLst/>
                <a:latin typeface="United Curriculum" pitchFamily="2" charset="0"/>
                <a:ea typeface="Andika"/>
                <a:cs typeface="Andika"/>
              </a:rPr>
              <a:t>Here I 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CEA406A-53E0-BD92-EC4A-333B60B38885}"/>
              </a:ext>
            </a:extLst>
          </p:cNvPr>
          <p:cNvSpPr/>
          <p:nvPr/>
        </p:nvSpPr>
        <p:spPr>
          <a:xfrm>
            <a:off x="58615" y="2160587"/>
            <a:ext cx="4009293" cy="362122"/>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b="1">
                <a:effectLst/>
                <a:latin typeface="United Curriculum" pitchFamily="2" charset="0"/>
                <a:ea typeface="Calibri" panose="020F0502020204030204" pitchFamily="34" charset="0"/>
                <a:cs typeface="Times New Roman" panose="02020603050405020304" pitchFamily="18" charset="0"/>
              </a:rPr>
              <a:t>Physical features… </a:t>
            </a:r>
            <a:endParaRPr lang="en-GB" sz="1100">
              <a:effectLst/>
              <a:ea typeface="Calibri" panose="020F0502020204030204" pitchFamily="34"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EC39C3DA-0302-5E4D-B34E-0EEA65660998}"/>
              </a:ext>
            </a:extLst>
          </p:cNvPr>
          <p:cNvSpPr txBox="1">
            <a:spLocks/>
          </p:cNvSpPr>
          <p:nvPr/>
        </p:nvSpPr>
        <p:spPr>
          <a:xfrm>
            <a:off x="349687" y="1206939"/>
            <a:ext cx="5235567" cy="362123"/>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gn="just">
              <a:lnSpc>
                <a:spcPct val="100000"/>
              </a:lnSpc>
            </a:pPr>
            <a:r>
              <a:rPr lang="en-US">
                <a:latin typeface="United Curriculum" pitchFamily="2" charset="0"/>
              </a:rPr>
              <a:t>A </a:t>
            </a:r>
            <a:r>
              <a:rPr lang="en-US" sz="1800" b="1">
                <a:latin typeface="United Curriculum" pitchFamily="2" charset="0"/>
              </a:rPr>
              <a:t>map</a:t>
            </a:r>
            <a:r>
              <a:rPr lang="en-US">
                <a:latin typeface="United Curriculum" pitchFamily="2" charset="0"/>
              </a:rPr>
              <a:t> can show us the </a:t>
            </a:r>
            <a:r>
              <a:rPr lang="en-US" sz="1800" b="1">
                <a:latin typeface="United Curriculum" pitchFamily="2" charset="0"/>
              </a:rPr>
              <a:t>features</a:t>
            </a:r>
            <a:r>
              <a:rPr lang="en-US">
                <a:latin typeface="United Curriculum" pitchFamily="2" charset="0"/>
              </a:rPr>
              <a:t> of our local area.</a:t>
            </a:r>
            <a:endParaRPr lang="en-GB">
              <a:latin typeface="United Curriculum" pitchFamily="2" charset="0"/>
            </a:endParaRPr>
          </a:p>
        </p:txBody>
      </p:sp>
      <p:sp>
        <p:nvSpPr>
          <p:cNvPr id="3" name="Text Placeholder 2">
            <a:extLst>
              <a:ext uri="{FF2B5EF4-FFF2-40B4-BE49-F238E27FC236}">
                <a16:creationId xmlns:a16="http://schemas.microsoft.com/office/drawing/2014/main" id="{690BFF51-1FD1-0751-6553-E002C4A59522}"/>
              </a:ext>
            </a:extLst>
          </p:cNvPr>
          <p:cNvSpPr txBox="1">
            <a:spLocks/>
          </p:cNvSpPr>
          <p:nvPr/>
        </p:nvSpPr>
        <p:spPr>
          <a:xfrm>
            <a:off x="151441" y="2519205"/>
            <a:ext cx="3576498" cy="1329235"/>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a:latin typeface="United Curriculum" pitchFamily="2" charset="0"/>
              </a:rPr>
              <a:t>…are things around us that are </a:t>
            </a:r>
            <a:r>
              <a:rPr lang="en-US" sz="1800" b="1">
                <a:latin typeface="United Curriculum" pitchFamily="2" charset="0"/>
              </a:rPr>
              <a:t>natural</a:t>
            </a:r>
            <a:r>
              <a:rPr lang="en-US">
                <a:latin typeface="United Curriculum" pitchFamily="2" charset="0"/>
              </a:rPr>
              <a:t>. They have not been made or put there by humans.</a:t>
            </a:r>
          </a:p>
        </p:txBody>
      </p:sp>
      <p:pic>
        <p:nvPicPr>
          <p:cNvPr id="30" name="Picture 4" descr="Free photos of Lulworth cove">
            <a:extLst>
              <a:ext uri="{FF2B5EF4-FFF2-40B4-BE49-F238E27FC236}">
                <a16:creationId xmlns:a16="http://schemas.microsoft.com/office/drawing/2014/main" id="{20A83FC5-C1FF-4665-4220-DC29D251A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452" y="4977460"/>
            <a:ext cx="1558433" cy="103253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1" name="Picture 6" descr="Free photos of England">
            <a:extLst>
              <a:ext uri="{FF2B5EF4-FFF2-40B4-BE49-F238E27FC236}">
                <a16:creationId xmlns:a16="http://schemas.microsoft.com/office/drawing/2014/main" id="{E0E48095-64B8-C91E-6EC8-63A969552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729" y="4976360"/>
            <a:ext cx="1558433" cy="103253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3" name="Text Placeholder 5">
            <a:extLst>
              <a:ext uri="{FF2B5EF4-FFF2-40B4-BE49-F238E27FC236}">
                <a16:creationId xmlns:a16="http://schemas.microsoft.com/office/drawing/2014/main" id="{A8FCA82A-C01D-640B-0FB3-E387A688B736}"/>
              </a:ext>
            </a:extLst>
          </p:cNvPr>
          <p:cNvSpPr txBox="1">
            <a:spLocks/>
          </p:cNvSpPr>
          <p:nvPr/>
        </p:nvSpPr>
        <p:spPr>
          <a:xfrm>
            <a:off x="4352491" y="6057796"/>
            <a:ext cx="1582399" cy="261324"/>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village</a:t>
            </a:r>
            <a:endParaRPr lang="en-US" sz="1600">
              <a:latin typeface="United Curriculum" pitchFamily="2" charset="0"/>
              <a:cs typeface="Calibri" panose="020F0502020204030204" pitchFamily="34" charset="0"/>
            </a:endParaRPr>
          </a:p>
        </p:txBody>
      </p:sp>
      <p:sp>
        <p:nvSpPr>
          <p:cNvPr id="34" name="Text Placeholder 5">
            <a:extLst>
              <a:ext uri="{FF2B5EF4-FFF2-40B4-BE49-F238E27FC236}">
                <a16:creationId xmlns:a16="http://schemas.microsoft.com/office/drawing/2014/main" id="{9DE5C643-0E7F-AF5D-4475-63587C4F9811}"/>
              </a:ext>
            </a:extLst>
          </p:cNvPr>
          <p:cNvSpPr txBox="1">
            <a:spLocks/>
          </p:cNvSpPr>
          <p:nvPr/>
        </p:nvSpPr>
        <p:spPr>
          <a:xfrm>
            <a:off x="7713007" y="6057796"/>
            <a:ext cx="1558436" cy="259226"/>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city</a:t>
            </a:r>
            <a:endParaRPr lang="en-US" sz="1600">
              <a:latin typeface="United Curriculum" pitchFamily="2" charset="0"/>
              <a:cs typeface="Calibri" panose="020F0502020204030204" pitchFamily="34" charset="0"/>
            </a:endParaRPr>
          </a:p>
        </p:txBody>
      </p:sp>
      <p:sp>
        <p:nvSpPr>
          <p:cNvPr id="35" name="Text Placeholder 5">
            <a:extLst>
              <a:ext uri="{FF2B5EF4-FFF2-40B4-BE49-F238E27FC236}">
                <a16:creationId xmlns:a16="http://schemas.microsoft.com/office/drawing/2014/main" id="{C7C1294F-6D56-AE72-EA5F-4C1BCFC30F83}"/>
              </a:ext>
            </a:extLst>
          </p:cNvPr>
          <p:cNvSpPr txBox="1">
            <a:spLocks/>
          </p:cNvSpPr>
          <p:nvPr/>
        </p:nvSpPr>
        <p:spPr>
          <a:xfrm>
            <a:off x="6044733" y="6057796"/>
            <a:ext cx="1558432" cy="261324"/>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town</a:t>
            </a:r>
            <a:endParaRPr lang="en-US" sz="1600">
              <a:latin typeface="United Curriculum" pitchFamily="2" charset="0"/>
              <a:cs typeface="Calibri" panose="020F0502020204030204" pitchFamily="34" charset="0"/>
            </a:endParaRPr>
          </a:p>
        </p:txBody>
      </p:sp>
      <p:sp>
        <p:nvSpPr>
          <p:cNvPr id="36" name="Text Placeholder 2">
            <a:extLst>
              <a:ext uri="{FF2B5EF4-FFF2-40B4-BE49-F238E27FC236}">
                <a16:creationId xmlns:a16="http://schemas.microsoft.com/office/drawing/2014/main" id="{C86CE0A4-5021-866F-7600-92EE6A053DC4}"/>
              </a:ext>
            </a:extLst>
          </p:cNvPr>
          <p:cNvSpPr txBox="1">
            <a:spLocks/>
          </p:cNvSpPr>
          <p:nvPr/>
        </p:nvSpPr>
        <p:spPr>
          <a:xfrm>
            <a:off x="82297" y="5735424"/>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forest</a:t>
            </a:r>
            <a:endParaRPr lang="en-US" b="1">
              <a:latin typeface="United Curriculum" pitchFamily="2" charset="0"/>
            </a:endParaRPr>
          </a:p>
        </p:txBody>
      </p:sp>
      <p:pic>
        <p:nvPicPr>
          <p:cNvPr id="1026" name="Picture 2" descr="landscape, tree, water, nature, forest, creek, wilderness, walking, mountain, trail, meadow, countryside, hill, lake, adventure, river, valley, mountain range, clear, stream, green, cattle, flowing, lush, pasture, grazing, livestock, fresh, highland, ridge, farmland, cows, hills, stones, alps, plateau, woodland, fell, loch, ecosystem, landform, mountain pass, geographical feature, mountainous landforms">
            <a:extLst>
              <a:ext uri="{FF2B5EF4-FFF2-40B4-BE49-F238E27FC236}">
                <a16:creationId xmlns:a16="http://schemas.microsoft.com/office/drawing/2014/main" id="{4BFE27DB-4AC1-88FA-7935-D014E250FF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20725" y="4318601"/>
            <a:ext cx="2121877" cy="1416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1925CFA4-2FA6-DA83-3D1C-D7DA8FDCB118}"/>
              </a:ext>
            </a:extLst>
          </p:cNvPr>
          <p:cNvGrpSpPr/>
          <p:nvPr/>
        </p:nvGrpSpPr>
        <p:grpSpPr>
          <a:xfrm>
            <a:off x="902677" y="1581152"/>
            <a:ext cx="5573295" cy="282012"/>
            <a:chOff x="902677" y="1767960"/>
            <a:chExt cx="5573295" cy="282012"/>
          </a:xfrm>
        </p:grpSpPr>
        <p:cxnSp>
          <p:nvCxnSpPr>
            <p:cNvPr id="38" name="Straight Arrow Connector 37">
              <a:extLst>
                <a:ext uri="{FF2B5EF4-FFF2-40B4-BE49-F238E27FC236}">
                  <a16:creationId xmlns:a16="http://schemas.microsoft.com/office/drawing/2014/main" id="{000E97D5-A459-80A5-79C1-4BA19103FEF7}"/>
                </a:ext>
              </a:extLst>
            </p:cNvPr>
            <p:cNvCxnSpPr>
              <a:cxnSpLocks/>
            </p:cNvCxnSpPr>
            <p:nvPr/>
          </p:nvCxnSpPr>
          <p:spPr>
            <a:xfrm>
              <a:off x="902677" y="2049972"/>
              <a:ext cx="55732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77F856-9E1F-50CF-0DEF-7907FF1C70D6}"/>
                </a:ext>
              </a:extLst>
            </p:cNvPr>
            <p:cNvCxnSpPr/>
            <p:nvPr/>
          </p:nvCxnSpPr>
          <p:spPr>
            <a:xfrm flipV="1">
              <a:off x="914400" y="1767960"/>
              <a:ext cx="0" cy="282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 Placeholder 2">
            <a:extLst>
              <a:ext uri="{FF2B5EF4-FFF2-40B4-BE49-F238E27FC236}">
                <a16:creationId xmlns:a16="http://schemas.microsoft.com/office/drawing/2014/main" id="{6D33E1AA-BF4F-BB54-FDB3-B27C0ED5CEFF}"/>
              </a:ext>
            </a:extLst>
          </p:cNvPr>
          <p:cNvSpPr txBox="1">
            <a:spLocks/>
          </p:cNvSpPr>
          <p:nvPr/>
        </p:nvSpPr>
        <p:spPr>
          <a:xfrm>
            <a:off x="1607361" y="3782984"/>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hill</a:t>
            </a:r>
            <a:endParaRPr lang="en-US" b="1">
              <a:latin typeface="United Curriculum" pitchFamily="2" charset="0"/>
            </a:endParaRPr>
          </a:p>
        </p:txBody>
      </p:sp>
      <p:sp>
        <p:nvSpPr>
          <p:cNvPr id="45" name="Text Placeholder 2">
            <a:extLst>
              <a:ext uri="{FF2B5EF4-FFF2-40B4-BE49-F238E27FC236}">
                <a16:creationId xmlns:a16="http://schemas.microsoft.com/office/drawing/2014/main" id="{5071F9F4-F108-754D-D963-069AABC85C24}"/>
              </a:ext>
            </a:extLst>
          </p:cNvPr>
          <p:cNvSpPr txBox="1">
            <a:spLocks/>
          </p:cNvSpPr>
          <p:nvPr/>
        </p:nvSpPr>
        <p:spPr>
          <a:xfrm>
            <a:off x="973833" y="5916302"/>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river</a:t>
            </a:r>
            <a:endParaRPr lang="en-US" b="1">
              <a:latin typeface="United Curriculum" pitchFamily="2" charset="0"/>
            </a:endParaRPr>
          </a:p>
        </p:txBody>
      </p:sp>
      <p:sp>
        <p:nvSpPr>
          <p:cNvPr id="46" name="Text Placeholder 2">
            <a:extLst>
              <a:ext uri="{FF2B5EF4-FFF2-40B4-BE49-F238E27FC236}">
                <a16:creationId xmlns:a16="http://schemas.microsoft.com/office/drawing/2014/main" id="{0A3A6B34-F060-4C90-BEE5-CD087ECD0667}"/>
              </a:ext>
            </a:extLst>
          </p:cNvPr>
          <p:cNvSpPr txBox="1">
            <a:spLocks/>
          </p:cNvSpPr>
          <p:nvPr/>
        </p:nvSpPr>
        <p:spPr>
          <a:xfrm>
            <a:off x="1878854" y="5855782"/>
            <a:ext cx="2050340"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soil </a:t>
            </a:r>
            <a:r>
              <a:rPr lang="en-US">
                <a:latin typeface="United Curriculum" pitchFamily="2" charset="0"/>
              </a:rPr>
              <a:t>(under grass)</a:t>
            </a:r>
            <a:endParaRPr lang="en-US" sz="1400" b="1">
              <a:latin typeface="United Curriculum" pitchFamily="2" charset="0"/>
            </a:endParaRPr>
          </a:p>
        </p:txBody>
      </p:sp>
      <p:sp>
        <p:nvSpPr>
          <p:cNvPr id="47" name="Rectangle 11">
            <a:extLst>
              <a:ext uri="{FF2B5EF4-FFF2-40B4-BE49-F238E27FC236}">
                <a16:creationId xmlns:a16="http://schemas.microsoft.com/office/drawing/2014/main" id="{957C4B3B-77B9-AB64-68A4-16841038D1AD}"/>
              </a:ext>
            </a:extLst>
          </p:cNvPr>
          <p:cNvSpPr/>
          <p:nvPr/>
        </p:nvSpPr>
        <p:spPr>
          <a:xfrm flipH="1">
            <a:off x="4067908" y="3176719"/>
            <a:ext cx="5798572" cy="342133"/>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b="1">
                <a:effectLst/>
                <a:latin typeface="United Curriculum" pitchFamily="2" charset="0"/>
                <a:ea typeface="Calibri" panose="020F0502020204030204" pitchFamily="34" charset="0"/>
                <a:cs typeface="Times New Roman" panose="02020603050405020304" pitchFamily="18" charset="0"/>
              </a:rPr>
              <a:t>  Human features… </a:t>
            </a:r>
            <a:endParaRPr lang="en-GB" sz="1100">
              <a:effectLst/>
              <a:ea typeface="Calibri" panose="020F0502020204030204" pitchFamily="34" charset="0"/>
              <a:cs typeface="Times New Roman" panose="02020603050405020304" pitchFamily="18" charset="0"/>
            </a:endParaRPr>
          </a:p>
        </p:txBody>
      </p:sp>
      <p:sp>
        <p:nvSpPr>
          <p:cNvPr id="48" name="Text Placeholder 2">
            <a:extLst>
              <a:ext uri="{FF2B5EF4-FFF2-40B4-BE49-F238E27FC236}">
                <a16:creationId xmlns:a16="http://schemas.microsoft.com/office/drawing/2014/main" id="{69EEF94D-CEBF-9EA5-7ED4-2266D8583979}"/>
              </a:ext>
            </a:extLst>
          </p:cNvPr>
          <p:cNvSpPr txBox="1">
            <a:spLocks/>
          </p:cNvSpPr>
          <p:nvPr/>
        </p:nvSpPr>
        <p:spPr>
          <a:xfrm>
            <a:off x="4262773" y="3519642"/>
            <a:ext cx="5648026" cy="1329235"/>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a:latin typeface="United Curriculum" pitchFamily="2" charset="0"/>
              </a:rPr>
              <a:t>…are things around us that are </a:t>
            </a:r>
            <a:r>
              <a:rPr lang="en-US" sz="1800" b="1">
                <a:latin typeface="United Curriculum" pitchFamily="2" charset="0"/>
              </a:rPr>
              <a:t>man made</a:t>
            </a:r>
            <a:r>
              <a:rPr lang="en-US">
                <a:latin typeface="United Curriculum" pitchFamily="2" charset="0"/>
              </a:rPr>
              <a:t>. They have been built by humans, like a </a:t>
            </a:r>
            <a:r>
              <a:rPr lang="en-US" sz="1800" b="1">
                <a:latin typeface="United Curriculum" pitchFamily="2" charset="0"/>
              </a:rPr>
              <a:t>shop</a:t>
            </a:r>
            <a:r>
              <a:rPr lang="en-US">
                <a:latin typeface="United Curriculum" pitchFamily="2" charset="0"/>
              </a:rPr>
              <a:t>, </a:t>
            </a:r>
            <a:r>
              <a:rPr lang="en-US" sz="1800" b="1">
                <a:latin typeface="United Curriculum" pitchFamily="2" charset="0"/>
              </a:rPr>
              <a:t>office</a:t>
            </a:r>
            <a:r>
              <a:rPr lang="en-US">
                <a:latin typeface="United Curriculum" pitchFamily="2" charset="0"/>
              </a:rPr>
              <a:t> or a </a:t>
            </a:r>
            <a:r>
              <a:rPr lang="en-US" sz="1800" b="1">
                <a:latin typeface="United Curriculum" pitchFamily="2" charset="0"/>
              </a:rPr>
              <a:t>house</a:t>
            </a:r>
            <a:r>
              <a:rPr lang="en-US">
                <a:latin typeface="United Curriculum" pitchFamily="2" charset="0"/>
              </a:rPr>
              <a:t>.</a:t>
            </a:r>
          </a:p>
          <a:p>
            <a:r>
              <a:rPr lang="en-US">
                <a:latin typeface="United Curriculum" pitchFamily="2" charset="0"/>
              </a:rPr>
              <a:t>Human </a:t>
            </a:r>
            <a:r>
              <a:rPr lang="en-US" sz="1800" b="1">
                <a:latin typeface="United Curriculum" pitchFamily="2" charset="0"/>
              </a:rPr>
              <a:t>settlements</a:t>
            </a:r>
            <a:r>
              <a:rPr lang="en-US">
                <a:latin typeface="United Curriculum" pitchFamily="2" charset="0"/>
              </a:rPr>
              <a:t> can be </a:t>
            </a:r>
            <a:r>
              <a:rPr lang="en-US" sz="1800" b="1">
                <a:latin typeface="United Curriculum" pitchFamily="2" charset="0"/>
              </a:rPr>
              <a:t>villages</a:t>
            </a:r>
            <a:r>
              <a:rPr lang="en-US">
                <a:latin typeface="United Curriculum" pitchFamily="2" charset="0"/>
              </a:rPr>
              <a:t>, </a:t>
            </a:r>
            <a:r>
              <a:rPr lang="en-US" sz="1800" b="1">
                <a:latin typeface="United Curriculum" pitchFamily="2" charset="0"/>
              </a:rPr>
              <a:t>towns</a:t>
            </a:r>
            <a:r>
              <a:rPr lang="en-US">
                <a:latin typeface="United Curriculum" pitchFamily="2" charset="0"/>
              </a:rPr>
              <a:t> or </a:t>
            </a:r>
            <a:r>
              <a:rPr lang="en-US" sz="1800" b="1">
                <a:latin typeface="United Curriculum" pitchFamily="2" charset="0"/>
              </a:rPr>
              <a:t>cities</a:t>
            </a:r>
            <a:r>
              <a:rPr lang="en-US">
                <a:latin typeface="United Curriculum" pitchFamily="2" charset="0"/>
              </a:rPr>
              <a:t>.</a:t>
            </a:r>
          </a:p>
        </p:txBody>
      </p:sp>
      <p:cxnSp>
        <p:nvCxnSpPr>
          <p:cNvPr id="52" name="Straight Arrow Connector 51">
            <a:extLst>
              <a:ext uri="{FF2B5EF4-FFF2-40B4-BE49-F238E27FC236}">
                <a16:creationId xmlns:a16="http://schemas.microsoft.com/office/drawing/2014/main" id="{2DD82CC1-2F31-BC92-4235-B2316EAF8A56}"/>
              </a:ext>
            </a:extLst>
          </p:cNvPr>
          <p:cNvCxnSpPr>
            <a:cxnSpLocks/>
          </p:cNvCxnSpPr>
          <p:nvPr/>
        </p:nvCxnSpPr>
        <p:spPr>
          <a:xfrm>
            <a:off x="1937282" y="4147457"/>
            <a:ext cx="457575" cy="7014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886FF94-69D8-3567-25F3-5D78CE323A7E}"/>
              </a:ext>
            </a:extLst>
          </p:cNvPr>
          <p:cNvCxnSpPr>
            <a:cxnSpLocks/>
          </p:cNvCxnSpPr>
          <p:nvPr/>
        </p:nvCxnSpPr>
        <p:spPr>
          <a:xfrm flipV="1">
            <a:off x="477863" y="5026743"/>
            <a:ext cx="416162" cy="875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2FB0381-B74F-70C0-C2CF-B40D0D3230A9}"/>
              </a:ext>
            </a:extLst>
          </p:cNvPr>
          <p:cNvCxnSpPr>
            <a:cxnSpLocks/>
          </p:cNvCxnSpPr>
          <p:nvPr/>
        </p:nvCxnSpPr>
        <p:spPr>
          <a:xfrm flipV="1">
            <a:off x="1455557" y="5459436"/>
            <a:ext cx="423297" cy="606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EDBA657-3A9F-C9DE-7DEF-0473518CE2BD}"/>
              </a:ext>
            </a:extLst>
          </p:cNvPr>
          <p:cNvCxnSpPr>
            <a:cxnSpLocks/>
          </p:cNvCxnSpPr>
          <p:nvPr/>
        </p:nvCxnSpPr>
        <p:spPr>
          <a:xfrm flipH="1" flipV="1">
            <a:off x="2517278" y="5258694"/>
            <a:ext cx="114031" cy="750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2" descr="horizon, skyline, building, city, skyscraper, new york, manhattan, cityscape, downtown, dusk, evening, landmark, tower block, metropolis, neighbourhood, urban area, geographical feature, human settlement, metropolitan area">
            <a:extLst>
              <a:ext uri="{FF2B5EF4-FFF2-40B4-BE49-F238E27FC236}">
                <a16:creationId xmlns:a16="http://schemas.microsoft.com/office/drawing/2014/main" id="{4DEC1208-F7F3-40D3-FFEB-3312EFDA1E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007" y="4976359"/>
            <a:ext cx="1582398" cy="103253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2F778D-DAEC-59C7-2243-03B0743817D1}"/>
              </a:ext>
            </a:extLst>
          </p:cNvPr>
          <p:cNvPicPr>
            <a:picLocks noChangeAspect="1"/>
          </p:cNvPicPr>
          <p:nvPr/>
        </p:nvPicPr>
        <p:blipFill>
          <a:blip r:embed="rId8"/>
          <a:stretch>
            <a:fillRect/>
          </a:stretch>
        </p:blipFill>
        <p:spPr>
          <a:xfrm>
            <a:off x="6487695" y="587318"/>
            <a:ext cx="3167544" cy="2370962"/>
          </a:xfrm>
          <a:prstGeom prst="rect">
            <a:avLst/>
          </a:prstGeom>
          <a:ln w="19050">
            <a:solidFill>
              <a:schemeClr val="tx1"/>
            </a:solidFill>
          </a:ln>
        </p:spPr>
      </p:pic>
      <p:sp>
        <p:nvSpPr>
          <p:cNvPr id="2" name="TextBox 1">
            <a:extLst>
              <a:ext uri="{FF2B5EF4-FFF2-40B4-BE49-F238E27FC236}">
                <a16:creationId xmlns:a16="http://schemas.microsoft.com/office/drawing/2014/main" id="{33D7495E-52FF-D7C7-D13A-303DD8C28D02}"/>
              </a:ext>
            </a:extLst>
          </p:cNvPr>
          <p:cNvSpPr txBox="1"/>
          <p:nvPr/>
        </p:nvSpPr>
        <p:spPr>
          <a:xfrm>
            <a:off x="894025" y="6609849"/>
            <a:ext cx="2955361" cy="215444"/>
          </a:xfrm>
          <a:prstGeom prst="rect">
            <a:avLst/>
          </a:prstGeom>
          <a:noFill/>
        </p:spPr>
        <p:txBody>
          <a:bodyPr wrap="square" rtlCol="0">
            <a:spAutoFit/>
          </a:bodyPr>
          <a:lstStyle/>
          <a:p>
            <a:r>
              <a:rPr lang="en-GB" sz="800" dirty="0"/>
              <a:t>Google Maps (2024) </a:t>
            </a:r>
            <a:r>
              <a:rPr lang="en-GB" sz="800" b="0" i="1" dirty="0"/>
              <a:t>Pegasus Primary School, Oxford</a:t>
            </a:r>
            <a:endParaRPr lang="en-GB" sz="700"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136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15BF4F7D-133F-6E8B-AE42-B235FBB168CF}"/>
              </a:ext>
            </a:extLst>
          </p:cNvPr>
          <p:cNvSpPr txBox="1"/>
          <p:nvPr/>
        </p:nvSpPr>
        <p:spPr>
          <a:xfrm>
            <a:off x="8117999" y="2575094"/>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soil</a:t>
            </a:r>
          </a:p>
        </p:txBody>
      </p:sp>
      <p:sp>
        <p:nvSpPr>
          <p:cNvPr id="55" name="TextBox 54">
            <a:extLst>
              <a:ext uri="{FF2B5EF4-FFF2-40B4-BE49-F238E27FC236}">
                <a16:creationId xmlns:a16="http://schemas.microsoft.com/office/drawing/2014/main" id="{7BDDAB56-0F93-6514-7B6E-C0C100BB7CFC}"/>
              </a:ext>
            </a:extLst>
          </p:cNvPr>
          <p:cNvSpPr txBox="1"/>
          <p:nvPr/>
        </p:nvSpPr>
        <p:spPr>
          <a:xfrm>
            <a:off x="551668" y="3489480"/>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city</a:t>
            </a:r>
          </a:p>
        </p:txBody>
      </p:sp>
      <p:sp>
        <p:nvSpPr>
          <p:cNvPr id="56" name="TextBox 55">
            <a:extLst>
              <a:ext uri="{FF2B5EF4-FFF2-40B4-BE49-F238E27FC236}">
                <a16:creationId xmlns:a16="http://schemas.microsoft.com/office/drawing/2014/main" id="{36CABA95-E62C-B2A0-3F07-50C9C385966F}"/>
              </a:ext>
            </a:extLst>
          </p:cNvPr>
          <p:cNvSpPr txBox="1"/>
          <p:nvPr/>
        </p:nvSpPr>
        <p:spPr>
          <a:xfrm>
            <a:off x="2425661" y="348383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town</a:t>
            </a:r>
          </a:p>
        </p:txBody>
      </p:sp>
      <p:sp>
        <p:nvSpPr>
          <p:cNvPr id="57" name="TextBox 56">
            <a:extLst>
              <a:ext uri="{FF2B5EF4-FFF2-40B4-BE49-F238E27FC236}">
                <a16:creationId xmlns:a16="http://schemas.microsoft.com/office/drawing/2014/main" id="{F4363D03-0F46-99B5-E59D-B617EC42B195}"/>
              </a:ext>
            </a:extLst>
          </p:cNvPr>
          <p:cNvSpPr txBox="1"/>
          <p:nvPr/>
        </p:nvSpPr>
        <p:spPr>
          <a:xfrm>
            <a:off x="3920032" y="3489321"/>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village</a:t>
            </a:r>
          </a:p>
        </p:txBody>
      </p:sp>
      <p:sp>
        <p:nvSpPr>
          <p:cNvPr id="58" name="TextBox 57">
            <a:extLst>
              <a:ext uri="{FF2B5EF4-FFF2-40B4-BE49-F238E27FC236}">
                <a16:creationId xmlns:a16="http://schemas.microsoft.com/office/drawing/2014/main" id="{9E853E6E-AAB0-B74D-5CB3-235316911ACE}"/>
              </a:ext>
            </a:extLst>
          </p:cNvPr>
          <p:cNvSpPr txBox="1"/>
          <p:nvPr/>
        </p:nvSpPr>
        <p:spPr>
          <a:xfrm>
            <a:off x="2019664" y="3878376"/>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settlements</a:t>
            </a:r>
          </a:p>
        </p:txBody>
      </p:sp>
      <p:sp>
        <p:nvSpPr>
          <p:cNvPr id="59" name="TextBox 58">
            <a:extLst>
              <a:ext uri="{FF2B5EF4-FFF2-40B4-BE49-F238E27FC236}">
                <a16:creationId xmlns:a16="http://schemas.microsoft.com/office/drawing/2014/main" id="{B678EE1E-FF94-7B16-E420-412E7529E6A0}"/>
              </a:ext>
            </a:extLst>
          </p:cNvPr>
          <p:cNvSpPr txBox="1"/>
          <p:nvPr/>
        </p:nvSpPr>
        <p:spPr>
          <a:xfrm>
            <a:off x="5602917" y="5660128"/>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left</a:t>
            </a:r>
          </a:p>
        </p:txBody>
      </p:sp>
      <p:sp>
        <p:nvSpPr>
          <p:cNvPr id="60" name="TextBox 59">
            <a:extLst>
              <a:ext uri="{FF2B5EF4-FFF2-40B4-BE49-F238E27FC236}">
                <a16:creationId xmlns:a16="http://schemas.microsoft.com/office/drawing/2014/main" id="{04BAEDBE-DBB3-6A5D-0DC0-569BBCE16D22}"/>
              </a:ext>
            </a:extLst>
          </p:cNvPr>
          <p:cNvSpPr txBox="1"/>
          <p:nvPr/>
        </p:nvSpPr>
        <p:spPr>
          <a:xfrm>
            <a:off x="6663559" y="5660128"/>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right</a:t>
            </a:r>
          </a:p>
        </p:txBody>
      </p:sp>
      <p:sp>
        <p:nvSpPr>
          <p:cNvPr id="61" name="TextBox 60">
            <a:extLst>
              <a:ext uri="{FF2B5EF4-FFF2-40B4-BE49-F238E27FC236}">
                <a16:creationId xmlns:a16="http://schemas.microsoft.com/office/drawing/2014/main" id="{91792397-6D54-9E8E-CA17-F08A8A5C9A0C}"/>
              </a:ext>
            </a:extLst>
          </p:cNvPr>
          <p:cNvSpPr txBox="1"/>
          <p:nvPr/>
        </p:nvSpPr>
        <p:spPr>
          <a:xfrm>
            <a:off x="5970894" y="2593429"/>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forest</a:t>
            </a:r>
          </a:p>
        </p:txBody>
      </p:sp>
      <p:sp>
        <p:nvSpPr>
          <p:cNvPr id="62" name="TextBox 61">
            <a:extLst>
              <a:ext uri="{FF2B5EF4-FFF2-40B4-BE49-F238E27FC236}">
                <a16:creationId xmlns:a16="http://schemas.microsoft.com/office/drawing/2014/main" id="{1CDE8F0B-6593-8959-7412-14F325CC2825}"/>
              </a:ext>
            </a:extLst>
          </p:cNvPr>
          <p:cNvSpPr txBox="1"/>
          <p:nvPr/>
        </p:nvSpPr>
        <p:spPr>
          <a:xfrm>
            <a:off x="243044" y="487855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office</a:t>
            </a:r>
          </a:p>
        </p:txBody>
      </p:sp>
      <p:grpSp>
        <p:nvGrpSpPr>
          <p:cNvPr id="63" name="Group 62">
            <a:extLst>
              <a:ext uri="{FF2B5EF4-FFF2-40B4-BE49-F238E27FC236}">
                <a16:creationId xmlns:a16="http://schemas.microsoft.com/office/drawing/2014/main" id="{125B7D21-A874-39BC-FBDD-72577C14DB5C}"/>
              </a:ext>
            </a:extLst>
          </p:cNvPr>
          <p:cNvGrpSpPr/>
          <p:nvPr/>
        </p:nvGrpSpPr>
        <p:grpSpPr>
          <a:xfrm>
            <a:off x="2704836" y="2304863"/>
            <a:ext cx="1055030" cy="1198067"/>
            <a:chOff x="3820795" y="2348278"/>
            <a:chExt cx="2197862" cy="2495840"/>
          </a:xfrm>
        </p:grpSpPr>
        <p:pic>
          <p:nvPicPr>
            <p:cNvPr id="64" name="Picture 63" descr="A building with many windows&#10;&#10;Description automatically generated with low confidence">
              <a:extLst>
                <a:ext uri="{FF2B5EF4-FFF2-40B4-BE49-F238E27FC236}">
                  <a16:creationId xmlns:a16="http://schemas.microsoft.com/office/drawing/2014/main" id="{5B19746B-8DE8-D7F6-6F94-A3CEB5E7B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891" y="2348278"/>
              <a:ext cx="1434605" cy="2267000"/>
            </a:xfrm>
            <a:prstGeom prst="rect">
              <a:avLst/>
            </a:prstGeom>
          </p:spPr>
        </p:pic>
        <p:pic>
          <p:nvPicPr>
            <p:cNvPr id="65" name="Picture 64" descr="A cartoon of a house&#10;&#10;Description automatically generated with medium confidence">
              <a:extLst>
                <a:ext uri="{FF2B5EF4-FFF2-40B4-BE49-F238E27FC236}">
                  <a16:creationId xmlns:a16="http://schemas.microsoft.com/office/drawing/2014/main" id="{2A08E191-720B-DB97-C22C-430F0E5B2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992" y="3892716"/>
              <a:ext cx="995665" cy="951402"/>
            </a:xfrm>
            <a:prstGeom prst="rect">
              <a:avLst/>
            </a:prstGeom>
          </p:spPr>
        </p:pic>
        <p:pic>
          <p:nvPicPr>
            <p:cNvPr id="66" name="Picture 65" descr="A cartoon of a bakery&#10;&#10;Description automatically generated with low confidence">
              <a:extLst>
                <a:ext uri="{FF2B5EF4-FFF2-40B4-BE49-F238E27FC236}">
                  <a16:creationId xmlns:a16="http://schemas.microsoft.com/office/drawing/2014/main" id="{69FB626F-9157-0C83-B495-D94AECAF0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795" y="4029195"/>
              <a:ext cx="1254501" cy="756543"/>
            </a:xfrm>
            <a:prstGeom prst="rect">
              <a:avLst/>
            </a:prstGeom>
          </p:spPr>
        </p:pic>
      </p:grpSp>
      <p:grpSp>
        <p:nvGrpSpPr>
          <p:cNvPr id="67" name="Group 66">
            <a:extLst>
              <a:ext uri="{FF2B5EF4-FFF2-40B4-BE49-F238E27FC236}">
                <a16:creationId xmlns:a16="http://schemas.microsoft.com/office/drawing/2014/main" id="{492A259D-A190-AF79-8E55-1B4A4D9CA4B8}"/>
              </a:ext>
            </a:extLst>
          </p:cNvPr>
          <p:cNvGrpSpPr/>
          <p:nvPr/>
        </p:nvGrpSpPr>
        <p:grpSpPr>
          <a:xfrm>
            <a:off x="252964" y="1637975"/>
            <a:ext cx="1945740" cy="1850239"/>
            <a:chOff x="196643" y="685421"/>
            <a:chExt cx="2224744" cy="2115549"/>
          </a:xfrm>
        </p:grpSpPr>
        <p:pic>
          <p:nvPicPr>
            <p:cNvPr id="68" name="Picture 67" descr="A cartoon of a building&#10;&#10;Description automatically generated with low confidence">
              <a:extLst>
                <a:ext uri="{FF2B5EF4-FFF2-40B4-BE49-F238E27FC236}">
                  <a16:creationId xmlns:a16="http://schemas.microsoft.com/office/drawing/2014/main" id="{CC91D3C6-13EA-57EF-8B6B-8F8061A15A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436" y="685421"/>
              <a:ext cx="632300" cy="1859609"/>
            </a:xfrm>
            <a:prstGeom prst="rect">
              <a:avLst/>
            </a:prstGeom>
          </p:spPr>
        </p:pic>
        <p:grpSp>
          <p:nvGrpSpPr>
            <p:cNvPr id="69" name="Group 68">
              <a:extLst>
                <a:ext uri="{FF2B5EF4-FFF2-40B4-BE49-F238E27FC236}">
                  <a16:creationId xmlns:a16="http://schemas.microsoft.com/office/drawing/2014/main" id="{32AAAA3C-708D-B718-8967-C54871DB8172}"/>
                </a:ext>
              </a:extLst>
            </p:cNvPr>
            <p:cNvGrpSpPr/>
            <p:nvPr/>
          </p:nvGrpSpPr>
          <p:grpSpPr>
            <a:xfrm>
              <a:off x="196643" y="1402142"/>
              <a:ext cx="2224744" cy="1398828"/>
              <a:chOff x="-245091" y="1402142"/>
              <a:chExt cx="2224744" cy="1398828"/>
            </a:xfrm>
          </p:grpSpPr>
          <p:pic>
            <p:nvPicPr>
              <p:cNvPr id="70" name="Picture 69" descr="A picture containing window, building, facade, property&#10;&#10;Description automatically generated">
                <a:extLst>
                  <a:ext uri="{FF2B5EF4-FFF2-40B4-BE49-F238E27FC236}">
                    <a16:creationId xmlns:a16="http://schemas.microsoft.com/office/drawing/2014/main" id="{E7A32CAD-35CE-6118-1826-0CCA00161481}"/>
                  </a:ext>
                </a:extLst>
              </p:cNvPr>
              <p:cNvPicPr>
                <a:picLocks noChangeAspect="1"/>
              </p:cNvPicPr>
              <p:nvPr/>
            </p:nvPicPr>
            <p:blipFill rotWithShape="1">
              <a:blip r:embed="rId7">
                <a:extLst>
                  <a:ext uri="{28A0092B-C50C-407E-A947-70E740481C1C}">
                    <a14:useLocalDpi xmlns:a14="http://schemas.microsoft.com/office/drawing/2010/main" val="0"/>
                  </a:ext>
                </a:extLst>
              </a:blip>
              <a:srcRect l="8493"/>
              <a:stretch/>
            </p:blipFill>
            <p:spPr>
              <a:xfrm flipH="1">
                <a:off x="-245091" y="2173688"/>
                <a:ext cx="653397" cy="481003"/>
              </a:xfrm>
              <a:prstGeom prst="rect">
                <a:avLst/>
              </a:prstGeom>
            </p:spPr>
          </p:pic>
          <p:grpSp>
            <p:nvGrpSpPr>
              <p:cNvPr id="71" name="Group 70">
                <a:extLst>
                  <a:ext uri="{FF2B5EF4-FFF2-40B4-BE49-F238E27FC236}">
                    <a16:creationId xmlns:a16="http://schemas.microsoft.com/office/drawing/2014/main" id="{761BFB68-DBDF-6CFD-D4F2-7AF9BB5F6BFF}"/>
                  </a:ext>
                </a:extLst>
              </p:cNvPr>
              <p:cNvGrpSpPr/>
              <p:nvPr/>
            </p:nvGrpSpPr>
            <p:grpSpPr>
              <a:xfrm>
                <a:off x="252378" y="1402142"/>
                <a:ext cx="1727275" cy="1398828"/>
                <a:chOff x="-341133" y="2295500"/>
                <a:chExt cx="3147038" cy="2548618"/>
              </a:xfrm>
            </p:grpSpPr>
            <p:pic>
              <p:nvPicPr>
                <p:cNvPr id="72" name="Picture 71" descr="A building with many windows&#10;&#10;Description automatically generated with low confidence">
                  <a:extLst>
                    <a:ext uri="{FF2B5EF4-FFF2-40B4-BE49-F238E27FC236}">
                      <a16:creationId xmlns:a16="http://schemas.microsoft.com/office/drawing/2014/main" id="{F0596671-D08F-1F09-DA52-A26E255E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7" y="2295500"/>
                  <a:ext cx="1434605" cy="2267000"/>
                </a:xfrm>
                <a:prstGeom prst="rect">
                  <a:avLst/>
                </a:prstGeom>
              </p:spPr>
            </p:pic>
            <p:grpSp>
              <p:nvGrpSpPr>
                <p:cNvPr id="73" name="Group 72">
                  <a:extLst>
                    <a:ext uri="{FF2B5EF4-FFF2-40B4-BE49-F238E27FC236}">
                      <a16:creationId xmlns:a16="http://schemas.microsoft.com/office/drawing/2014/main" id="{CDBF413C-FBE9-C57A-6E49-294E75822E02}"/>
                    </a:ext>
                  </a:extLst>
                </p:cNvPr>
                <p:cNvGrpSpPr/>
                <p:nvPr/>
              </p:nvGrpSpPr>
              <p:grpSpPr>
                <a:xfrm>
                  <a:off x="-341133" y="2414165"/>
                  <a:ext cx="3147038" cy="2429953"/>
                  <a:chOff x="-341133" y="2414165"/>
                  <a:chExt cx="3147038" cy="2429953"/>
                </a:xfrm>
              </p:grpSpPr>
              <p:grpSp>
                <p:nvGrpSpPr>
                  <p:cNvPr id="74" name="Group 73">
                    <a:extLst>
                      <a:ext uri="{FF2B5EF4-FFF2-40B4-BE49-F238E27FC236}">
                        <a16:creationId xmlns:a16="http://schemas.microsoft.com/office/drawing/2014/main" id="{5CB36490-3099-6E62-D6B1-0961A307530C}"/>
                      </a:ext>
                    </a:extLst>
                  </p:cNvPr>
                  <p:cNvGrpSpPr/>
                  <p:nvPr/>
                </p:nvGrpSpPr>
                <p:grpSpPr>
                  <a:xfrm>
                    <a:off x="1371300" y="2414165"/>
                    <a:ext cx="1434605" cy="2429953"/>
                    <a:chOff x="1296593" y="1391105"/>
                    <a:chExt cx="1434605" cy="2429953"/>
                  </a:xfrm>
                </p:grpSpPr>
                <p:pic>
                  <p:nvPicPr>
                    <p:cNvPr id="77" name="Picture 76" descr="A building with many windows&#10;&#10;Description automatically generated with low confidence">
                      <a:extLst>
                        <a:ext uri="{FF2B5EF4-FFF2-40B4-BE49-F238E27FC236}">
                          <a16:creationId xmlns:a16="http://schemas.microsoft.com/office/drawing/2014/main" id="{A0F23EB2-60EC-C5C4-A6BE-398938865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593" y="1391105"/>
                      <a:ext cx="1434605" cy="2267000"/>
                    </a:xfrm>
                    <a:prstGeom prst="rect">
                      <a:avLst/>
                    </a:prstGeom>
                  </p:spPr>
                </p:pic>
                <p:pic>
                  <p:nvPicPr>
                    <p:cNvPr id="78" name="Picture 77" descr="A cartoon of a house&#10;&#10;Description automatically generated with medium confidence">
                      <a:extLst>
                        <a:ext uri="{FF2B5EF4-FFF2-40B4-BE49-F238E27FC236}">
                          <a16:creationId xmlns:a16="http://schemas.microsoft.com/office/drawing/2014/main" id="{785FF5D7-ED7F-C098-A39E-E1506B82C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571" y="2869656"/>
                      <a:ext cx="995665" cy="951402"/>
                    </a:xfrm>
                    <a:prstGeom prst="rect">
                      <a:avLst/>
                    </a:prstGeom>
                  </p:spPr>
                </p:pic>
              </p:grpSp>
              <p:pic>
                <p:nvPicPr>
                  <p:cNvPr id="75" name="Picture 74" descr="A picture containing text, clothing, child, footwear&#10;&#10;Description automatically generated">
                    <a:extLst>
                      <a:ext uri="{FF2B5EF4-FFF2-40B4-BE49-F238E27FC236}">
                        <a16:creationId xmlns:a16="http://schemas.microsoft.com/office/drawing/2014/main" id="{C13D9B68-1E50-FF92-60F2-94D9F7DC4C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834" y="4128723"/>
                    <a:ext cx="1221984" cy="669480"/>
                  </a:xfrm>
                  <a:prstGeom prst="rect">
                    <a:avLst/>
                  </a:prstGeom>
                </p:spPr>
              </p:pic>
              <p:pic>
                <p:nvPicPr>
                  <p:cNvPr id="76" name="Picture 75" descr="A dog in a bathtub&#10;&#10;Description automatically generated with medium confidence">
                    <a:extLst>
                      <a:ext uri="{FF2B5EF4-FFF2-40B4-BE49-F238E27FC236}">
                        <a16:creationId xmlns:a16="http://schemas.microsoft.com/office/drawing/2014/main" id="{4BAE0A18-25E7-E6CF-D47A-1EE74B81FE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33" y="4044306"/>
                    <a:ext cx="1062520" cy="753895"/>
                  </a:xfrm>
                  <a:prstGeom prst="rect">
                    <a:avLst/>
                  </a:prstGeom>
                </p:spPr>
              </p:pic>
            </p:grpSp>
          </p:grpSp>
        </p:grpSp>
      </p:grpSp>
      <p:grpSp>
        <p:nvGrpSpPr>
          <p:cNvPr id="79" name="Group 78">
            <a:extLst>
              <a:ext uri="{FF2B5EF4-FFF2-40B4-BE49-F238E27FC236}">
                <a16:creationId xmlns:a16="http://schemas.microsoft.com/office/drawing/2014/main" id="{60FD66D8-E261-40A9-F734-7ABEA3AE8979}"/>
              </a:ext>
            </a:extLst>
          </p:cNvPr>
          <p:cNvGrpSpPr/>
          <p:nvPr/>
        </p:nvGrpSpPr>
        <p:grpSpPr>
          <a:xfrm>
            <a:off x="4180379" y="3053108"/>
            <a:ext cx="1029744" cy="456697"/>
            <a:chOff x="7168178" y="3892716"/>
            <a:chExt cx="2145186" cy="951402"/>
          </a:xfrm>
        </p:grpSpPr>
        <p:pic>
          <p:nvPicPr>
            <p:cNvPr id="80" name="Picture 79" descr="A cartoon of a house&#10;&#10;Description automatically generated with medium confidence">
              <a:extLst>
                <a:ext uri="{FF2B5EF4-FFF2-40B4-BE49-F238E27FC236}">
                  <a16:creationId xmlns:a16="http://schemas.microsoft.com/office/drawing/2014/main" id="{1EADA33D-F015-A184-9BD0-3C540E6AA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178" y="3892716"/>
              <a:ext cx="995665" cy="951402"/>
            </a:xfrm>
            <a:prstGeom prst="rect">
              <a:avLst/>
            </a:prstGeom>
          </p:spPr>
        </p:pic>
        <p:pic>
          <p:nvPicPr>
            <p:cNvPr id="81" name="Picture 80" descr="A cartoon of a house&#10;&#10;Description automatically generated with low confidence">
              <a:extLst>
                <a:ext uri="{FF2B5EF4-FFF2-40B4-BE49-F238E27FC236}">
                  <a16:creationId xmlns:a16="http://schemas.microsoft.com/office/drawing/2014/main" id="{73D3941E-353D-052B-6914-2A4ACCD4D8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4783" y="4131115"/>
              <a:ext cx="1388581" cy="713003"/>
            </a:xfrm>
            <a:prstGeom prst="rect">
              <a:avLst/>
            </a:prstGeom>
          </p:spPr>
        </p:pic>
      </p:grpSp>
      <p:sp>
        <p:nvSpPr>
          <p:cNvPr id="82" name="Rectangle 18">
            <a:extLst>
              <a:ext uri="{FF2B5EF4-FFF2-40B4-BE49-F238E27FC236}">
                <a16:creationId xmlns:a16="http://schemas.microsoft.com/office/drawing/2014/main" id="{7BD34547-8B0E-D97A-1679-CAE430BF9114}"/>
              </a:ext>
            </a:extLst>
          </p:cNvPr>
          <p:cNvSpPr/>
          <p:nvPr/>
        </p:nvSpPr>
        <p:spPr>
          <a:xfrm>
            <a:off x="57404" y="1059123"/>
            <a:ext cx="5181646"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Human features:</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cxnSp>
        <p:nvCxnSpPr>
          <p:cNvPr id="83" name="Straight Arrow Connector 82">
            <a:extLst>
              <a:ext uri="{FF2B5EF4-FFF2-40B4-BE49-F238E27FC236}">
                <a16:creationId xmlns:a16="http://schemas.microsoft.com/office/drawing/2014/main" id="{23F53808-E9EF-4A50-9CF1-CAE953D92DC6}"/>
              </a:ext>
            </a:extLst>
          </p:cNvPr>
          <p:cNvCxnSpPr/>
          <p:nvPr/>
        </p:nvCxnSpPr>
        <p:spPr>
          <a:xfrm>
            <a:off x="3494933" y="4032264"/>
            <a:ext cx="1636509" cy="0"/>
          </a:xfrm>
          <a:prstGeom prst="straightConnector1">
            <a:avLst/>
          </a:prstGeom>
          <a:noFill/>
          <a:ln w="6350" cap="flat" cmpd="sng" algn="ctr">
            <a:solidFill>
              <a:srgbClr val="8262A6"/>
            </a:solidFill>
            <a:prstDash val="solid"/>
            <a:miter lim="800000"/>
            <a:tailEnd type="triangle"/>
          </a:ln>
          <a:effectLst/>
        </p:spPr>
      </p:cxnSp>
      <p:cxnSp>
        <p:nvCxnSpPr>
          <p:cNvPr id="84" name="Straight Arrow Connector 83">
            <a:extLst>
              <a:ext uri="{FF2B5EF4-FFF2-40B4-BE49-F238E27FC236}">
                <a16:creationId xmlns:a16="http://schemas.microsoft.com/office/drawing/2014/main" id="{1E507F6F-783A-09AB-9DA6-2BE3ED3EEFFB}"/>
              </a:ext>
            </a:extLst>
          </p:cNvPr>
          <p:cNvCxnSpPr>
            <a:cxnSpLocks/>
          </p:cNvCxnSpPr>
          <p:nvPr/>
        </p:nvCxnSpPr>
        <p:spPr>
          <a:xfrm flipH="1">
            <a:off x="252964" y="4032264"/>
            <a:ext cx="1981438" cy="0"/>
          </a:xfrm>
          <a:prstGeom prst="straightConnector1">
            <a:avLst/>
          </a:prstGeom>
          <a:noFill/>
          <a:ln w="6350" cap="flat" cmpd="sng" algn="ctr">
            <a:solidFill>
              <a:srgbClr val="8262A6"/>
            </a:solidFill>
            <a:prstDash val="solid"/>
            <a:miter lim="800000"/>
            <a:tailEnd type="triangle"/>
          </a:ln>
          <a:effectLst/>
        </p:spPr>
      </p:cxnSp>
      <p:sp>
        <p:nvSpPr>
          <p:cNvPr id="85" name="TextBox 84">
            <a:extLst>
              <a:ext uri="{FF2B5EF4-FFF2-40B4-BE49-F238E27FC236}">
                <a16:creationId xmlns:a16="http://schemas.microsoft.com/office/drawing/2014/main" id="{8749D1D6-EA4D-DF6A-8071-90262E84A35A}"/>
              </a:ext>
            </a:extLst>
          </p:cNvPr>
          <p:cNvSpPr txBox="1"/>
          <p:nvPr/>
        </p:nvSpPr>
        <p:spPr>
          <a:xfrm>
            <a:off x="1947986" y="5614319"/>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shop</a:t>
            </a:r>
          </a:p>
        </p:txBody>
      </p:sp>
      <p:sp>
        <p:nvSpPr>
          <p:cNvPr id="86" name="TextBox 85">
            <a:extLst>
              <a:ext uri="{FF2B5EF4-FFF2-40B4-BE49-F238E27FC236}">
                <a16:creationId xmlns:a16="http://schemas.microsoft.com/office/drawing/2014/main" id="{3474314F-0592-7FCB-C3C4-3D0EC1082C11}"/>
              </a:ext>
            </a:extLst>
          </p:cNvPr>
          <p:cNvSpPr txBox="1"/>
          <p:nvPr/>
        </p:nvSpPr>
        <p:spPr>
          <a:xfrm>
            <a:off x="3517795" y="555525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house</a:t>
            </a:r>
          </a:p>
        </p:txBody>
      </p:sp>
      <p:pic>
        <p:nvPicPr>
          <p:cNvPr id="87" name="Picture 86" descr="A cartoon of a fruit and veg store&#10;&#10;Description automatically generated with low confidence">
            <a:extLst>
              <a:ext uri="{FF2B5EF4-FFF2-40B4-BE49-F238E27FC236}">
                <a16:creationId xmlns:a16="http://schemas.microsoft.com/office/drawing/2014/main" id="{33B628D4-E747-F454-7353-4E14E7AC84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5264" y="4939159"/>
            <a:ext cx="1232110" cy="661032"/>
          </a:xfrm>
          <a:prstGeom prst="rect">
            <a:avLst/>
          </a:prstGeom>
        </p:spPr>
      </p:pic>
      <p:pic>
        <p:nvPicPr>
          <p:cNvPr id="88" name="Picture 87" descr="A cartoon of a house&#10;&#10;Description automatically generated with medium confidence">
            <a:extLst>
              <a:ext uri="{FF2B5EF4-FFF2-40B4-BE49-F238E27FC236}">
                <a16:creationId xmlns:a16="http://schemas.microsoft.com/office/drawing/2014/main" id="{1F567C03-818E-29E9-3085-5DB7684A0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338" y="4675396"/>
            <a:ext cx="887737" cy="848272"/>
          </a:xfrm>
          <a:prstGeom prst="rect">
            <a:avLst/>
          </a:prstGeom>
        </p:spPr>
      </p:pic>
      <p:pic>
        <p:nvPicPr>
          <p:cNvPr id="89" name="Picture 88" descr="A building with many windows&#10;&#10;Description automatically generated with low confidence">
            <a:extLst>
              <a:ext uri="{FF2B5EF4-FFF2-40B4-BE49-F238E27FC236}">
                <a16:creationId xmlns:a16="http://schemas.microsoft.com/office/drawing/2014/main" id="{363D16C0-BD27-A97A-B016-47553E366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99" y="4476453"/>
            <a:ext cx="787393" cy="1244260"/>
          </a:xfrm>
          <a:prstGeom prst="rect">
            <a:avLst/>
          </a:prstGeom>
        </p:spPr>
      </p:pic>
      <p:sp>
        <p:nvSpPr>
          <p:cNvPr id="90" name="Rectangle 18">
            <a:extLst>
              <a:ext uri="{FF2B5EF4-FFF2-40B4-BE49-F238E27FC236}">
                <a16:creationId xmlns:a16="http://schemas.microsoft.com/office/drawing/2014/main" id="{6C1810A0-3CD2-9D6D-FDBF-708648B72A66}"/>
              </a:ext>
            </a:extLst>
          </p:cNvPr>
          <p:cNvSpPr/>
          <p:nvPr/>
        </p:nvSpPr>
        <p:spPr>
          <a:xfrm flipH="1">
            <a:off x="5619328" y="1069610"/>
            <a:ext cx="4238189" cy="305304"/>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Physical features:</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sp>
        <p:nvSpPr>
          <p:cNvPr id="91" name="TextBox 90">
            <a:extLst>
              <a:ext uri="{FF2B5EF4-FFF2-40B4-BE49-F238E27FC236}">
                <a16:creationId xmlns:a16="http://schemas.microsoft.com/office/drawing/2014/main" id="{9E55E48B-59DF-4B41-08CE-13A67884A3D9}"/>
              </a:ext>
            </a:extLst>
          </p:cNvPr>
          <p:cNvSpPr txBox="1"/>
          <p:nvPr/>
        </p:nvSpPr>
        <p:spPr>
          <a:xfrm>
            <a:off x="8103287" y="5662445"/>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Earth</a:t>
            </a:r>
          </a:p>
        </p:txBody>
      </p:sp>
      <p:sp>
        <p:nvSpPr>
          <p:cNvPr id="92" name="TextBox 91">
            <a:extLst>
              <a:ext uri="{FF2B5EF4-FFF2-40B4-BE49-F238E27FC236}">
                <a16:creationId xmlns:a16="http://schemas.microsoft.com/office/drawing/2014/main" id="{A201B7DA-ACCE-E430-E99D-6D15E68E5059}"/>
              </a:ext>
            </a:extLst>
          </p:cNvPr>
          <p:cNvSpPr txBox="1"/>
          <p:nvPr/>
        </p:nvSpPr>
        <p:spPr>
          <a:xfrm>
            <a:off x="179949" y="5755934"/>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office</a:t>
            </a:r>
          </a:p>
        </p:txBody>
      </p:sp>
      <p:grpSp>
        <p:nvGrpSpPr>
          <p:cNvPr id="93" name="Group 92">
            <a:extLst>
              <a:ext uri="{FF2B5EF4-FFF2-40B4-BE49-F238E27FC236}">
                <a16:creationId xmlns:a16="http://schemas.microsoft.com/office/drawing/2014/main" id="{E35887AF-66A1-A28A-3A7D-C9A96D62C768}"/>
              </a:ext>
            </a:extLst>
          </p:cNvPr>
          <p:cNvGrpSpPr/>
          <p:nvPr/>
        </p:nvGrpSpPr>
        <p:grpSpPr>
          <a:xfrm>
            <a:off x="6617204" y="1767568"/>
            <a:ext cx="1495916" cy="760351"/>
            <a:chOff x="6198270" y="1767568"/>
            <a:chExt cx="1495916" cy="760351"/>
          </a:xfrm>
        </p:grpSpPr>
        <p:pic>
          <p:nvPicPr>
            <p:cNvPr id="94" name="Picture 93" descr="A picture containing clipart, cartoon, illustration&#10;&#10;Description automatically generated">
              <a:extLst>
                <a:ext uri="{FF2B5EF4-FFF2-40B4-BE49-F238E27FC236}">
                  <a16:creationId xmlns:a16="http://schemas.microsoft.com/office/drawing/2014/main" id="{6EA784B8-DC8D-1B21-8403-133CDF6075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8270" y="1767568"/>
              <a:ext cx="930579" cy="757826"/>
            </a:xfrm>
            <a:prstGeom prst="rect">
              <a:avLst/>
            </a:prstGeom>
          </p:spPr>
        </p:pic>
        <p:pic>
          <p:nvPicPr>
            <p:cNvPr id="95" name="Picture 94" descr="A picture containing clipart, cartoon, illustration&#10;&#10;Description automatically generated">
              <a:extLst>
                <a:ext uri="{FF2B5EF4-FFF2-40B4-BE49-F238E27FC236}">
                  <a16:creationId xmlns:a16="http://schemas.microsoft.com/office/drawing/2014/main" id="{4ABA20CD-4506-2267-95C0-AE9F1B3804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3607" y="1770093"/>
              <a:ext cx="930579" cy="757826"/>
            </a:xfrm>
            <a:prstGeom prst="rect">
              <a:avLst/>
            </a:prstGeom>
          </p:spPr>
        </p:pic>
      </p:grpSp>
      <p:pic>
        <p:nvPicPr>
          <p:cNvPr id="96" name="Picture 95" descr="A picture containing graphics&#10;&#10;Description automatically generated">
            <a:extLst>
              <a:ext uri="{FF2B5EF4-FFF2-40B4-BE49-F238E27FC236}">
                <a16:creationId xmlns:a16="http://schemas.microsoft.com/office/drawing/2014/main" id="{0E9E3865-6FD4-2A1A-32C0-CE1481D2C5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4605" y="1639618"/>
            <a:ext cx="835856" cy="835856"/>
          </a:xfrm>
          <a:prstGeom prst="rect">
            <a:avLst/>
          </a:prstGeom>
        </p:spPr>
      </p:pic>
      <p:pic>
        <p:nvPicPr>
          <p:cNvPr id="97" name="Picture 96" descr="A picture containing creativity, vegetable, plant, art&#10;&#10;Description automatically generated">
            <a:extLst>
              <a:ext uri="{FF2B5EF4-FFF2-40B4-BE49-F238E27FC236}">
                <a16:creationId xmlns:a16="http://schemas.microsoft.com/office/drawing/2014/main" id="{0274200F-4FF2-6054-0ABF-B06F776E22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79464" y="1637975"/>
            <a:ext cx="836450" cy="837803"/>
          </a:xfrm>
          <a:prstGeom prst="rect">
            <a:avLst/>
          </a:prstGeom>
        </p:spPr>
      </p:pic>
      <p:grpSp>
        <p:nvGrpSpPr>
          <p:cNvPr id="98" name="Group 97">
            <a:extLst>
              <a:ext uri="{FF2B5EF4-FFF2-40B4-BE49-F238E27FC236}">
                <a16:creationId xmlns:a16="http://schemas.microsoft.com/office/drawing/2014/main" id="{AA1EA70A-C61D-1320-AD5C-9382FFBA323C}"/>
              </a:ext>
            </a:extLst>
          </p:cNvPr>
          <p:cNvGrpSpPr/>
          <p:nvPr/>
        </p:nvGrpSpPr>
        <p:grpSpPr>
          <a:xfrm>
            <a:off x="5882387" y="3161852"/>
            <a:ext cx="3702347" cy="878704"/>
            <a:chOff x="5659898" y="2912831"/>
            <a:chExt cx="3702347" cy="878704"/>
          </a:xfrm>
        </p:grpSpPr>
        <p:sp>
          <p:nvSpPr>
            <p:cNvPr id="99" name="TextBox 98">
              <a:extLst>
                <a:ext uri="{FF2B5EF4-FFF2-40B4-BE49-F238E27FC236}">
                  <a16:creationId xmlns:a16="http://schemas.microsoft.com/office/drawing/2014/main" id="{6FD650FB-4A9F-3523-ECAF-9DDD01CC9BF2}"/>
                </a:ext>
              </a:extLst>
            </p:cNvPr>
            <p:cNvSpPr txBox="1"/>
            <p:nvPr/>
          </p:nvSpPr>
          <p:spPr>
            <a:xfrm>
              <a:off x="7748598" y="2960006"/>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river</a:t>
              </a:r>
            </a:p>
          </p:txBody>
        </p:sp>
        <p:sp>
          <p:nvSpPr>
            <p:cNvPr id="100" name="TextBox 99">
              <a:extLst>
                <a:ext uri="{FF2B5EF4-FFF2-40B4-BE49-F238E27FC236}">
                  <a16:creationId xmlns:a16="http://schemas.microsoft.com/office/drawing/2014/main" id="{BB72BECD-11B3-A95C-A313-E858CE22372F}"/>
                </a:ext>
              </a:extLst>
            </p:cNvPr>
            <p:cNvSpPr txBox="1"/>
            <p:nvPr/>
          </p:nvSpPr>
          <p:spPr>
            <a:xfrm>
              <a:off x="5659898" y="2968092"/>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hill</a:t>
              </a:r>
            </a:p>
          </p:txBody>
        </p:sp>
        <p:pic>
          <p:nvPicPr>
            <p:cNvPr id="101" name="Picture 100" descr="Diagram&#10;&#10;Description automatically generated">
              <a:extLst>
                <a:ext uri="{FF2B5EF4-FFF2-40B4-BE49-F238E27FC236}">
                  <a16:creationId xmlns:a16="http://schemas.microsoft.com/office/drawing/2014/main" id="{3AC225C3-38E1-7B12-6710-3C4C5D830C54}"/>
                </a:ext>
              </a:extLst>
            </p:cNvPr>
            <p:cNvPicPr>
              <a:picLocks noChangeAspect="1"/>
            </p:cNvPicPr>
            <p:nvPr/>
          </p:nvPicPr>
          <p:blipFill rotWithShape="1">
            <a:blip r:embed="rId15">
              <a:extLst>
                <a:ext uri="{28A0092B-C50C-407E-A947-70E740481C1C}">
                  <a14:useLocalDpi xmlns:a14="http://schemas.microsoft.com/office/drawing/2010/main" val="0"/>
                </a:ext>
              </a:extLst>
            </a:blip>
            <a:srcRect b="45262"/>
            <a:stretch/>
          </p:blipFill>
          <p:spPr>
            <a:xfrm>
              <a:off x="6577783" y="2912831"/>
              <a:ext cx="2232805" cy="878704"/>
            </a:xfrm>
            <a:prstGeom prst="rect">
              <a:avLst/>
            </a:prstGeom>
          </p:spPr>
        </p:pic>
      </p:grpSp>
      <p:sp>
        <p:nvSpPr>
          <p:cNvPr id="102" name="Rectangle 18">
            <a:extLst>
              <a:ext uri="{FF2B5EF4-FFF2-40B4-BE49-F238E27FC236}">
                <a16:creationId xmlns:a16="http://schemas.microsoft.com/office/drawing/2014/main" id="{2A6DAC9C-AF21-CC29-192A-3008BFBC3CB8}"/>
              </a:ext>
            </a:extLst>
          </p:cNvPr>
          <p:cNvSpPr/>
          <p:nvPr/>
        </p:nvSpPr>
        <p:spPr>
          <a:xfrm flipH="1">
            <a:off x="5784604" y="4266529"/>
            <a:ext cx="4080201" cy="305304"/>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Other:</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pic>
        <p:nvPicPr>
          <p:cNvPr id="103" name="Picture 102" descr="A picture containing earth, world, map&#10;&#10;Description automatically generated">
            <a:extLst>
              <a:ext uri="{FF2B5EF4-FFF2-40B4-BE49-F238E27FC236}">
                <a16:creationId xmlns:a16="http://schemas.microsoft.com/office/drawing/2014/main" id="{931C718C-93DC-85D9-E612-7CC4181B4C7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7838" y="4878646"/>
            <a:ext cx="738290" cy="738290"/>
          </a:xfrm>
          <a:prstGeom prst="rect">
            <a:avLst/>
          </a:prstGeom>
        </p:spPr>
      </p:pic>
      <p:sp>
        <p:nvSpPr>
          <p:cNvPr id="104" name="Arrow: Left 103">
            <a:extLst>
              <a:ext uri="{FF2B5EF4-FFF2-40B4-BE49-F238E27FC236}">
                <a16:creationId xmlns:a16="http://schemas.microsoft.com/office/drawing/2014/main" id="{403DD5E3-0D74-154A-D0DA-1DFB27757D75}"/>
              </a:ext>
            </a:extLst>
          </p:cNvPr>
          <p:cNvSpPr/>
          <p:nvPr/>
        </p:nvSpPr>
        <p:spPr>
          <a:xfrm>
            <a:off x="6101092" y="4991548"/>
            <a:ext cx="524570" cy="494583"/>
          </a:xfrm>
          <a:prstGeom prst="leftArrow">
            <a:avLst/>
          </a:prstGeom>
          <a:solidFill>
            <a:srgbClr val="8262A6"/>
          </a:solidFill>
          <a:ln w="12700" cap="flat" cmpd="sng" algn="ctr">
            <a:solidFill>
              <a:srgbClr val="8262A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05" name="Arrow: Left 104">
            <a:extLst>
              <a:ext uri="{FF2B5EF4-FFF2-40B4-BE49-F238E27FC236}">
                <a16:creationId xmlns:a16="http://schemas.microsoft.com/office/drawing/2014/main" id="{6E65D821-3568-D5D7-A3D5-40C97C29CBCD}"/>
              </a:ext>
            </a:extLst>
          </p:cNvPr>
          <p:cNvSpPr/>
          <p:nvPr/>
        </p:nvSpPr>
        <p:spPr>
          <a:xfrm rot="10800000">
            <a:off x="7220300" y="4991548"/>
            <a:ext cx="524570" cy="494583"/>
          </a:xfrm>
          <a:prstGeom prst="leftArrow">
            <a:avLst/>
          </a:prstGeom>
          <a:solidFill>
            <a:srgbClr val="8262A6"/>
          </a:solidFill>
          <a:ln w="12700" cap="flat" cmpd="sng" algn="ctr">
            <a:solidFill>
              <a:srgbClr val="8262A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06" name="Title 7">
            <a:extLst>
              <a:ext uri="{FF2B5EF4-FFF2-40B4-BE49-F238E27FC236}">
                <a16:creationId xmlns:a16="http://schemas.microsoft.com/office/drawing/2014/main" id="{7A535653-108B-7654-DFB7-9445CFD8A3DF}"/>
              </a:ext>
            </a:extLst>
          </p:cNvPr>
          <p:cNvSpPr txBox="1">
            <a:spLocks/>
          </p:cNvSpPr>
          <p:nvPr/>
        </p:nvSpPr>
        <p:spPr>
          <a:xfrm>
            <a:off x="88357" y="251608"/>
            <a:ext cx="6154788" cy="656590"/>
          </a:xfrm>
          <a:prstGeom prst="rect">
            <a:avLst/>
          </a:prstGeom>
          <a:noFill/>
        </p:spPr>
        <p:txBody>
          <a:bodyPr vert="horz" wrap="square" lIns="91440" tIns="45720" rIns="91440" bIns="45720" rtlCol="0" anchor="ctr">
            <a:noAutofit/>
          </a:bodyPr>
          <a:lstStyle/>
          <a:p>
            <a:pPr>
              <a:lnSpc>
                <a:spcPct val="107000"/>
              </a:lnSpc>
              <a:spcAft>
                <a:spcPts val="800"/>
              </a:spcAft>
            </a:pPr>
            <a:r>
              <a:rPr lang="en-US" sz="3000" b="1" spc="100" dirty="0">
                <a:effectLst/>
                <a:latin typeface="United Curriculum" pitchFamily="2" charset="0"/>
                <a:ea typeface="Andika"/>
                <a:cs typeface="Andika"/>
              </a:rPr>
              <a:t>Here I Am (Key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 Box 1">
            <a:extLst>
              <a:ext uri="{FF2B5EF4-FFF2-40B4-BE49-F238E27FC236}">
                <a16:creationId xmlns:a16="http://schemas.microsoft.com/office/drawing/2014/main" id="{CDEE914D-495C-9129-D03D-0B8CEBCEFEA9}"/>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Geography | Year 1 – Autumn | </a:t>
            </a:r>
            <a:r>
              <a:rPr lang="en-US" sz="1000" kern="120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Arrow Connector 109">
            <a:extLst>
              <a:ext uri="{FF2B5EF4-FFF2-40B4-BE49-F238E27FC236}">
                <a16:creationId xmlns:a16="http://schemas.microsoft.com/office/drawing/2014/main" id="{5B7FC483-EBBA-A0CE-442B-EF5CBA16BD3B}"/>
              </a:ext>
            </a:extLst>
          </p:cNvPr>
          <p:cNvCxnSpPr>
            <a:cxnSpLocks/>
          </p:cNvCxnSpPr>
          <p:nvPr/>
        </p:nvCxnSpPr>
        <p:spPr>
          <a:xfrm>
            <a:off x="6878953" y="3338675"/>
            <a:ext cx="568327" cy="14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9783FB3-B078-4F78-C480-E4D46574659A}"/>
              </a:ext>
            </a:extLst>
          </p:cNvPr>
          <p:cNvCxnSpPr>
            <a:cxnSpLocks/>
          </p:cNvCxnSpPr>
          <p:nvPr/>
        </p:nvCxnSpPr>
        <p:spPr>
          <a:xfrm flipH="1">
            <a:off x="7844742" y="3409992"/>
            <a:ext cx="653096" cy="49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1448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401A48E-8106-4427-AD8C-B55DCDB5DB29}">
  <ds:schemaRefs>
    <ds:schemaRef ds:uri="7cdbce52-7c58-4c49-97cb-d953267058b2"/>
    <ds:schemaRef ds:uri="84283a62-dbf0-4bf3-9286-04d2ea05a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282</Words>
  <Application>Microsoft Office PowerPoint</Application>
  <PresentationFormat>A4 Paper (210x297 mm)</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United Curriculum</vt:lpstr>
      <vt:lpstr>Roboto</vt:lpstr>
      <vt:lpstr>Arial</vt:lpstr>
      <vt:lpstr>Calibri</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Hannah Lewis</cp:lastModifiedBy>
  <cp:revision>4</cp:revision>
  <dcterms:created xsi:type="dcterms:W3CDTF">2021-04-22T13:12:58Z</dcterms:created>
  <dcterms:modified xsi:type="dcterms:W3CDTF">2024-08-22T10:34:57Z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ies>
</file>