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0" r:id="rId5"/>
  </p:sldIdLst>
  <p:sldSz cx="9906000" cy="6858000" type="A4"/>
  <p:notesSz cx="7104063" cy="102346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United Curriculum" pitchFamily="2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442"/>
    <a:srgbClr val="CAC3DF"/>
    <a:srgbClr val="553F6D"/>
    <a:srgbClr val="D7D1E7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10B1F-7C69-4458-9B13-6939569B2A45}" v="1" dt="2023-05-11T15:12:41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utler" userId="c5b094de-3707-4aae-994d-70175e9a1467" providerId="ADAL" clId="{EF286C77-C25F-4692-97DE-0D7BBF693A9B}"/>
    <pc:docChg chg="modSld">
      <pc:chgData name="Charlie Cutler" userId="c5b094de-3707-4aae-994d-70175e9a1467" providerId="ADAL" clId="{EF286C77-C25F-4692-97DE-0D7BBF693A9B}" dt="2022-06-15T12:27:31.799" v="37" actId="6549"/>
      <pc:docMkLst>
        <pc:docMk/>
      </pc:docMkLst>
      <pc:sldChg chg="modSp mod">
        <pc:chgData name="Charlie Cutler" userId="c5b094de-3707-4aae-994d-70175e9a1467" providerId="ADAL" clId="{EF286C77-C25F-4692-97DE-0D7BBF693A9B}" dt="2022-06-15T12:27:31.799" v="37" actId="6549"/>
        <pc:sldMkLst>
          <pc:docMk/>
          <pc:sldMk cId="1613691197" sldId="260"/>
        </pc:sldMkLst>
        <pc:spChg chg="mod">
          <ac:chgData name="Charlie Cutler" userId="c5b094de-3707-4aae-994d-70175e9a1467" providerId="ADAL" clId="{EF286C77-C25F-4692-97DE-0D7BBF693A9B}" dt="2022-06-15T12:27:31.799" v="37" actId="6549"/>
          <ac:spMkLst>
            <pc:docMk/>
            <pc:sldMk cId="1613691197" sldId="260"/>
            <ac:spMk id="5" creationId="{FBED5F2C-32EF-4D85-B8A9-3AD9286B86E2}"/>
          </ac:spMkLst>
        </pc:spChg>
        <pc:spChg chg="mod">
          <ac:chgData name="Charlie Cutler" userId="c5b094de-3707-4aae-994d-70175e9a1467" providerId="ADAL" clId="{EF286C77-C25F-4692-97DE-0D7BBF693A9B}" dt="2022-06-15T12:27:18.977" v="14" actId="20577"/>
          <ac:spMkLst>
            <pc:docMk/>
            <pc:sldMk cId="1613691197" sldId="260"/>
            <ac:spMk id="11" creationId="{9D599DF5-5ED4-B085-1EA1-97297F27B6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6203769" cy="65659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| Year 2 – Autumn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D599DF5-5ED4-B085-1EA1-97297F27B6F7}"/>
              </a:ext>
            </a:extLst>
          </p:cNvPr>
          <p:cNvSpPr txBox="1">
            <a:spLocks/>
          </p:cNvSpPr>
          <p:nvPr/>
        </p:nvSpPr>
        <p:spPr>
          <a:xfrm>
            <a:off x="88357" y="251608"/>
            <a:ext cx="5496897" cy="656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spc="100" dirty="0">
                <a:effectLst/>
                <a:latin typeface="United Curriculum" pitchFamily="2" charset="0"/>
                <a:ea typeface="Andika"/>
                <a:cs typeface="Andika"/>
              </a:rPr>
              <a:t>Local History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A030-BC52-96EB-B5D0-E0B281A32591}"/>
              </a:ext>
            </a:extLst>
          </p:cNvPr>
          <p:cNvSpPr/>
          <p:nvPr/>
        </p:nvSpPr>
        <p:spPr>
          <a:xfrm>
            <a:off x="50424" y="1149179"/>
            <a:ext cx="4410365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[Use wonky shape for subheadings]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F15DE-DAAF-7817-8F29-05D6C22F43D0}"/>
              </a:ext>
            </a:extLst>
          </p:cNvPr>
          <p:cNvSpPr txBox="1">
            <a:spLocks/>
          </p:cNvSpPr>
          <p:nvPr/>
        </p:nvSpPr>
        <p:spPr>
          <a:xfrm>
            <a:off x="50424" y="1561465"/>
            <a:ext cx="4410365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ted Curriculum" pitchFamily="2" charset="0"/>
              </a:rPr>
              <a:t>[Enter text here]</a:t>
            </a:r>
            <a:endParaRPr lang="en-GB" dirty="0">
              <a:latin typeface="United Curriculum" pitchFamily="2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CEA406A-53E0-BD92-EC4A-333B60B38885}"/>
              </a:ext>
            </a:extLst>
          </p:cNvPr>
          <p:cNvSpPr/>
          <p:nvPr/>
        </p:nvSpPr>
        <p:spPr>
          <a:xfrm flipH="1">
            <a:off x="5442445" y="2652978"/>
            <a:ext cx="4410365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[Use wonky shape for subheadings]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2FAF38A-6BD5-3178-AEEE-BA7D81D400ED}"/>
              </a:ext>
            </a:extLst>
          </p:cNvPr>
          <p:cNvSpPr txBox="1">
            <a:spLocks/>
          </p:cNvSpPr>
          <p:nvPr/>
        </p:nvSpPr>
        <p:spPr>
          <a:xfrm>
            <a:off x="5442445" y="3065264"/>
            <a:ext cx="4410364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ted Curriculum" pitchFamily="2" charset="0"/>
              </a:rPr>
              <a:t>[Enter text here]</a:t>
            </a:r>
            <a:endParaRPr lang="en-GB" dirty="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0F8DA-C4FB-4450-BACC-F5A742E79B9F}">
  <ds:schemaRefs>
    <ds:schemaRef ds:uri="http://purl.org/dc/terms/"/>
    <ds:schemaRef ds:uri="http://schemas.microsoft.com/office/2006/metadata/properties"/>
    <ds:schemaRef ds:uri="http://purl.org/dc/elements/1.1/"/>
    <ds:schemaRef ds:uri="84283a62-dbf0-4bf3-9286-04d2ea05a3ac"/>
    <ds:schemaRef ds:uri="http://www.w3.org/XML/1998/namespace"/>
    <ds:schemaRef ds:uri="http://schemas.microsoft.com/office/2006/documentManagement/types"/>
    <ds:schemaRef ds:uri="7cdbce52-7c58-4c49-97cb-d953267058b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AF47D9-9CA7-40BA-BAFA-916256F168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36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United Curriculum</vt:lpstr>
      <vt:lpstr>Calibri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Lucy Hawker</cp:lastModifiedBy>
  <cp:revision>4</cp:revision>
  <dcterms:created xsi:type="dcterms:W3CDTF">2021-04-22T13:12:58Z</dcterms:created>
  <dcterms:modified xsi:type="dcterms:W3CDTF">2023-05-11T15:12:50Z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